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63" r:id="rId2"/>
    <p:sldId id="364" r:id="rId3"/>
    <p:sldId id="259" r:id="rId4"/>
    <p:sldId id="267" r:id="rId5"/>
    <p:sldId id="262" r:id="rId6"/>
    <p:sldId id="383" r:id="rId7"/>
    <p:sldId id="266" r:id="rId8"/>
    <p:sldId id="268" r:id="rId9"/>
    <p:sldId id="373" r:id="rId10"/>
    <p:sldId id="418" r:id="rId11"/>
    <p:sldId id="351" r:id="rId12"/>
    <p:sldId id="270" r:id="rId13"/>
    <p:sldId id="282" r:id="rId14"/>
    <p:sldId id="297" r:id="rId15"/>
    <p:sldId id="370" r:id="rId16"/>
    <p:sldId id="402" r:id="rId17"/>
    <p:sldId id="308" r:id="rId18"/>
    <p:sldId id="404" r:id="rId19"/>
    <p:sldId id="405" r:id="rId20"/>
    <p:sldId id="312" r:id="rId21"/>
    <p:sldId id="379" r:id="rId22"/>
    <p:sldId id="313" r:id="rId23"/>
    <p:sldId id="381" r:id="rId24"/>
    <p:sldId id="318" r:id="rId25"/>
    <p:sldId id="353" r:id="rId26"/>
    <p:sldId id="319" r:id="rId27"/>
    <p:sldId id="320" r:id="rId28"/>
    <p:sldId id="355" r:id="rId29"/>
    <p:sldId id="322" r:id="rId30"/>
    <p:sldId id="395" r:id="rId31"/>
    <p:sldId id="392" r:id="rId32"/>
    <p:sldId id="327" r:id="rId33"/>
    <p:sldId id="408" r:id="rId34"/>
    <p:sldId id="406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17" r:id="rId44"/>
    <p:sldId id="34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B60AB9-1163-4C80-9BD7-6218AB73DF2F}" v="822" dt="2024-04-05T08:50:28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3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blo González Mazón" userId="71bccadee5d8585b" providerId="LiveId" clId="{AFDC5179-949D-47A1-9279-9FB869A768B4}"/>
    <pc:docChg chg="undo custSel addSld delSld modSld sldOrd">
      <pc:chgData name="Pablo González Mazón" userId="71bccadee5d8585b" providerId="LiveId" clId="{AFDC5179-949D-47A1-9279-9FB869A768B4}" dt="2024-03-28T16:09:22.089" v="2616" actId="1036"/>
      <pc:docMkLst>
        <pc:docMk/>
      </pc:docMkLst>
      <pc:sldChg chg="del">
        <pc:chgData name="Pablo González Mazón" userId="71bccadee5d8585b" providerId="LiveId" clId="{AFDC5179-949D-47A1-9279-9FB869A768B4}" dt="2024-03-26T13:38:37.754" v="49" actId="47"/>
        <pc:sldMkLst>
          <pc:docMk/>
          <pc:sldMk cId="1264658285" sldId="258"/>
        </pc:sldMkLst>
      </pc:sldChg>
      <pc:sldChg chg="delSp modSp mod delAnim">
        <pc:chgData name="Pablo González Mazón" userId="71bccadee5d8585b" providerId="LiveId" clId="{AFDC5179-949D-47A1-9279-9FB869A768B4}" dt="2024-03-26T15:19:13.335" v="1474" actId="962"/>
        <pc:sldMkLst>
          <pc:docMk/>
          <pc:sldMk cId="3679223838" sldId="259"/>
        </pc:sldMkLst>
        <pc:picChg chg="mod ord replST">
          <ac:chgData name="Pablo González Mazón" userId="71bccadee5d8585b" providerId="LiveId" clId="{AFDC5179-949D-47A1-9279-9FB869A768B4}" dt="2024-03-26T15:19:13.335" v="1474" actId="962"/>
          <ac:picMkLst>
            <pc:docMk/>
            <pc:sldMk cId="3679223838" sldId="259"/>
            <ac:picMk id="5" creationId="{24C4FC09-1ACC-DB2F-C12D-786EA21B4E8E}"/>
          </ac:picMkLst>
        </pc:picChg>
        <pc:picChg chg="del mod">
          <ac:chgData name="Pablo González Mazón" userId="71bccadee5d8585b" providerId="LiveId" clId="{AFDC5179-949D-47A1-9279-9FB869A768B4}" dt="2024-03-26T15:19:13.335" v="1472" actId="478"/>
          <ac:picMkLst>
            <pc:docMk/>
            <pc:sldMk cId="3679223838" sldId="259"/>
            <ac:picMk id="9" creationId="{95CA8231-40D5-DBBB-35A9-D6A5F9BA34F8}"/>
          </ac:picMkLst>
        </pc:picChg>
        <pc:picChg chg="del">
          <ac:chgData name="Pablo González Mazón" userId="71bccadee5d8585b" providerId="LiveId" clId="{AFDC5179-949D-47A1-9279-9FB869A768B4}" dt="2024-03-26T13:41:30.771" v="69" actId="478"/>
          <ac:picMkLst>
            <pc:docMk/>
            <pc:sldMk cId="3679223838" sldId="259"/>
            <ac:picMk id="11" creationId="{C33DB99A-679C-1147-6282-797397C51362}"/>
          </ac:picMkLst>
        </pc:picChg>
        <pc:picChg chg="del">
          <ac:chgData name="Pablo González Mazón" userId="71bccadee5d8585b" providerId="LiveId" clId="{AFDC5179-949D-47A1-9279-9FB869A768B4}" dt="2024-03-26T13:41:29.745" v="68" actId="478"/>
          <ac:picMkLst>
            <pc:docMk/>
            <pc:sldMk cId="3679223838" sldId="259"/>
            <ac:picMk id="16" creationId="{B469A5AE-5222-3B13-B97B-C413BFCE9E5F}"/>
          </ac:picMkLst>
        </pc:picChg>
      </pc:sldChg>
      <pc:sldChg chg="mod modShow">
        <pc:chgData name="Pablo González Mazón" userId="71bccadee5d8585b" providerId="LiveId" clId="{AFDC5179-949D-47A1-9279-9FB869A768B4}" dt="2024-03-26T13:43:13.300" v="70" actId="729"/>
        <pc:sldMkLst>
          <pc:docMk/>
          <pc:sldMk cId="850914581" sldId="261"/>
        </pc:sldMkLst>
      </pc:sldChg>
      <pc:sldChg chg="addSp delSp modSp mod modAnim">
        <pc:chgData name="Pablo González Mazón" userId="71bccadee5d8585b" providerId="LiveId" clId="{AFDC5179-949D-47A1-9279-9FB869A768B4}" dt="2024-03-28T16:08:07.903" v="2613"/>
        <pc:sldMkLst>
          <pc:docMk/>
          <pc:sldMk cId="1701178785" sldId="262"/>
        </pc:sldMkLst>
        <pc:spChg chg="mod">
          <ac:chgData name="Pablo González Mazón" userId="71bccadee5d8585b" providerId="LiveId" clId="{AFDC5179-949D-47A1-9279-9FB869A768B4}" dt="2024-03-28T16:08:07.903" v="2613"/>
          <ac:spMkLst>
            <pc:docMk/>
            <pc:sldMk cId="1701178785" sldId="262"/>
            <ac:spMk id="3" creationId="{889D5C02-2076-9312-8F93-8E6479539BB0}"/>
          </ac:spMkLst>
        </pc:spChg>
        <pc:picChg chg="mod ord replST delST">
          <ac:chgData name="Pablo González Mazón" userId="71bccadee5d8585b" providerId="LiveId" clId="{AFDC5179-949D-47A1-9279-9FB869A768B4}" dt="2024-03-28T16:08:07.903" v="2613"/>
          <ac:picMkLst>
            <pc:docMk/>
            <pc:sldMk cId="1701178785" sldId="262"/>
            <ac:picMk id="5" creationId="{3FFB3F96-0A3E-5267-746F-FE749F3EAE91}"/>
          </ac:picMkLst>
        </pc:picChg>
        <pc:picChg chg="add del mod">
          <ac:chgData name="Pablo González Mazón" userId="71bccadee5d8585b" providerId="LiveId" clId="{AFDC5179-949D-47A1-9279-9FB869A768B4}" dt="2024-03-28T16:08:07.903" v="2613"/>
          <ac:picMkLst>
            <pc:docMk/>
            <pc:sldMk cId="1701178785" sldId="262"/>
            <ac:picMk id="24" creationId="{E22A2F8F-42D5-6167-ACFE-8C66506E2F39}"/>
          </ac:picMkLst>
        </pc:picChg>
      </pc:sldChg>
      <pc:sldChg chg="del">
        <pc:chgData name="Pablo González Mazón" userId="71bccadee5d8585b" providerId="LiveId" clId="{AFDC5179-949D-47A1-9279-9FB869A768B4}" dt="2024-03-26T13:38:39.138" v="50" actId="47"/>
        <pc:sldMkLst>
          <pc:docMk/>
          <pc:sldMk cId="2118246288" sldId="263"/>
        </pc:sldMkLst>
      </pc:sldChg>
      <pc:sldChg chg="addSp delSp modSp mod delAnim modAnim">
        <pc:chgData name="Pablo González Mazón" userId="71bccadee5d8585b" providerId="LiveId" clId="{AFDC5179-949D-47A1-9279-9FB869A768B4}" dt="2024-03-26T13:48:17.656" v="102" actId="962"/>
        <pc:sldMkLst>
          <pc:docMk/>
          <pc:sldMk cId="3001818450" sldId="268"/>
        </pc:sldMkLst>
        <pc:picChg chg="add del mod">
          <ac:chgData name="Pablo González Mazón" userId="71bccadee5d8585b" providerId="LiveId" clId="{AFDC5179-949D-47A1-9279-9FB869A768B4}" dt="2024-03-26T13:48:17.654" v="100" actId="478"/>
          <ac:picMkLst>
            <pc:docMk/>
            <pc:sldMk cId="3001818450" sldId="268"/>
            <ac:picMk id="3" creationId="{794E5733-A16B-F890-9D69-0D7D7A76C313}"/>
          </ac:picMkLst>
        </pc:picChg>
        <pc:picChg chg="mod ord replST">
          <ac:chgData name="Pablo González Mazón" userId="71bccadee5d8585b" providerId="LiveId" clId="{AFDC5179-949D-47A1-9279-9FB869A768B4}" dt="2024-03-26T13:48:17.656" v="102" actId="962"/>
          <ac:picMkLst>
            <pc:docMk/>
            <pc:sldMk cId="3001818450" sldId="268"/>
            <ac:picMk id="5" creationId="{D5A3793D-A3B0-CC5E-C584-EA8CDB2D3C9D}"/>
          </ac:picMkLst>
        </pc:picChg>
        <pc:picChg chg="del">
          <ac:chgData name="Pablo González Mazón" userId="71bccadee5d8585b" providerId="LiveId" clId="{AFDC5179-949D-47A1-9279-9FB869A768B4}" dt="2024-03-26T13:47:35.958" v="71" actId="478"/>
          <ac:picMkLst>
            <pc:docMk/>
            <pc:sldMk cId="3001818450" sldId="268"/>
            <ac:picMk id="9" creationId="{5763C269-F820-CB96-C0CE-D3C5C5C2A387}"/>
          </ac:picMkLst>
        </pc:picChg>
      </pc:sldChg>
      <pc:sldChg chg="add mod modShow">
        <pc:chgData name="Pablo González Mazón" userId="71bccadee5d8585b" providerId="LiveId" clId="{AFDC5179-949D-47A1-9279-9FB869A768B4}" dt="2024-03-26T13:50:26.604" v="105" actId="729"/>
        <pc:sldMkLst>
          <pc:docMk/>
          <pc:sldMk cId="788653655" sldId="272"/>
        </pc:sldMkLst>
      </pc:sldChg>
      <pc:sldChg chg="add mod modShow">
        <pc:chgData name="Pablo González Mazón" userId="71bccadee5d8585b" providerId="LiveId" clId="{AFDC5179-949D-47A1-9279-9FB869A768B4}" dt="2024-03-26T13:50:26.604" v="105" actId="729"/>
        <pc:sldMkLst>
          <pc:docMk/>
          <pc:sldMk cId="1552981194" sldId="273"/>
        </pc:sldMkLst>
      </pc:sldChg>
      <pc:sldChg chg="delSp modSp mod">
        <pc:chgData name="Pablo González Mazón" userId="71bccadee5d8585b" providerId="LiveId" clId="{AFDC5179-949D-47A1-9279-9FB869A768B4}" dt="2024-03-26T16:13:14.522" v="1841" actId="962"/>
        <pc:sldMkLst>
          <pc:docMk/>
          <pc:sldMk cId="2863115930" sldId="282"/>
        </pc:sldMkLst>
        <pc:picChg chg="del mod">
          <ac:chgData name="Pablo González Mazón" userId="71bccadee5d8585b" providerId="LiveId" clId="{AFDC5179-949D-47A1-9279-9FB869A768B4}" dt="2024-03-26T16:13:14.522" v="1839" actId="478"/>
          <ac:picMkLst>
            <pc:docMk/>
            <pc:sldMk cId="2863115930" sldId="282"/>
            <ac:picMk id="3" creationId="{C5D013B8-C131-B71C-CD63-5133D585EA38}"/>
          </ac:picMkLst>
        </pc:picChg>
        <pc:picChg chg="mod ord replST">
          <ac:chgData name="Pablo González Mazón" userId="71bccadee5d8585b" providerId="LiveId" clId="{AFDC5179-949D-47A1-9279-9FB869A768B4}" dt="2024-03-26T16:13:14.522" v="1841" actId="962"/>
          <ac:picMkLst>
            <pc:docMk/>
            <pc:sldMk cId="2863115930" sldId="282"/>
            <ac:picMk id="4" creationId="{16CD3510-176E-924E-22ED-AA78F10E5D0C}"/>
          </ac:picMkLst>
        </pc:picChg>
      </pc:sldChg>
      <pc:sldChg chg="delSp modSp add mod delAnim modAnim">
        <pc:chgData name="Pablo González Mazón" userId="71bccadee5d8585b" providerId="LiveId" clId="{AFDC5179-949D-47A1-9279-9FB869A768B4}" dt="2024-03-26T15:39:28.893" v="1708" actId="20577"/>
        <pc:sldMkLst>
          <pc:docMk/>
          <pc:sldMk cId="63988821" sldId="283"/>
        </pc:sldMkLst>
        <pc:spChg chg="mod">
          <ac:chgData name="Pablo González Mazón" userId="71bccadee5d8585b" providerId="LiveId" clId="{AFDC5179-949D-47A1-9279-9FB869A768B4}" dt="2024-03-26T15:39:28.893" v="1708" actId="20577"/>
          <ac:spMkLst>
            <pc:docMk/>
            <pc:sldMk cId="63988821" sldId="283"/>
            <ac:spMk id="2" creationId="{D39ED67F-D3DC-6452-FD91-D25648BC4620}"/>
          </ac:spMkLst>
        </pc:spChg>
        <pc:picChg chg="mod ord replST">
          <ac:chgData name="Pablo González Mazón" userId="71bccadee5d8585b" providerId="LiveId" clId="{AFDC5179-949D-47A1-9279-9FB869A768B4}" dt="2024-03-26T15:23:36.431" v="1515" actId="962"/>
          <ac:picMkLst>
            <pc:docMk/>
            <pc:sldMk cId="63988821" sldId="283"/>
            <ac:picMk id="4" creationId="{B7BD7C7D-0515-9796-3F08-D51F156AB841}"/>
          </ac:picMkLst>
        </pc:picChg>
        <pc:picChg chg="del">
          <ac:chgData name="Pablo González Mazón" userId="71bccadee5d8585b" providerId="LiveId" clId="{AFDC5179-949D-47A1-9279-9FB869A768B4}" dt="2024-03-26T15:21:29.910" v="1478" actId="478"/>
          <ac:picMkLst>
            <pc:docMk/>
            <pc:sldMk cId="63988821" sldId="283"/>
            <ac:picMk id="6" creationId="{252DD700-E16C-517F-53B4-39C38F8EF503}"/>
          </ac:picMkLst>
        </pc:picChg>
        <pc:picChg chg="del">
          <ac:chgData name="Pablo González Mazón" userId="71bccadee5d8585b" providerId="LiveId" clId="{AFDC5179-949D-47A1-9279-9FB869A768B4}" dt="2024-03-26T15:21:27.845" v="1477" actId="478"/>
          <ac:picMkLst>
            <pc:docMk/>
            <pc:sldMk cId="63988821" sldId="283"/>
            <ac:picMk id="11" creationId="{2A8220DB-4EA8-A542-328C-DE9664E2A8D8}"/>
          </ac:picMkLst>
        </pc:picChg>
        <pc:picChg chg="del">
          <ac:chgData name="Pablo González Mazón" userId="71bccadee5d8585b" providerId="LiveId" clId="{AFDC5179-949D-47A1-9279-9FB869A768B4}" dt="2024-03-26T15:21:26.754" v="1476" actId="478"/>
          <ac:picMkLst>
            <pc:docMk/>
            <pc:sldMk cId="63988821" sldId="283"/>
            <ac:picMk id="42" creationId="{B6C441AD-C496-6AAF-68BD-C43C09370728}"/>
          </ac:picMkLst>
        </pc:picChg>
        <pc:picChg chg="del mod">
          <ac:chgData name="Pablo González Mazón" userId="71bccadee5d8585b" providerId="LiveId" clId="{AFDC5179-949D-47A1-9279-9FB869A768B4}" dt="2024-03-26T15:23:36.431" v="1513" actId="478"/>
          <ac:picMkLst>
            <pc:docMk/>
            <pc:sldMk cId="63988821" sldId="283"/>
            <ac:picMk id="46" creationId="{6422E2BC-FD3A-10AB-9712-041E3D92449B}"/>
          </ac:picMkLst>
        </pc:picChg>
      </pc:sldChg>
      <pc:sldChg chg="delSp modSp add mod modAnim">
        <pc:chgData name="Pablo González Mazón" userId="71bccadee5d8585b" providerId="LiveId" clId="{AFDC5179-949D-47A1-9279-9FB869A768B4}" dt="2024-03-26T15:29:35.275" v="1641"/>
        <pc:sldMkLst>
          <pc:docMk/>
          <pc:sldMk cId="2931749207" sldId="284"/>
        </pc:sldMkLst>
        <pc:spChg chg="mod">
          <ac:chgData name="Pablo González Mazón" userId="71bccadee5d8585b" providerId="LiveId" clId="{AFDC5179-949D-47A1-9279-9FB869A768B4}" dt="2024-03-26T15:28:27.665" v="1639" actId="20577"/>
          <ac:spMkLst>
            <pc:docMk/>
            <pc:sldMk cId="2931749207" sldId="284"/>
            <ac:spMk id="2" creationId="{D39ED67F-D3DC-6452-FD91-D25648BC4620}"/>
          </ac:spMkLst>
        </pc:spChg>
        <pc:picChg chg="del">
          <ac:chgData name="Pablo González Mazón" userId="71bccadee5d8585b" providerId="LiveId" clId="{AFDC5179-949D-47A1-9279-9FB869A768B4}" dt="2024-03-26T15:28:29.499" v="1640" actId="478"/>
          <ac:picMkLst>
            <pc:docMk/>
            <pc:sldMk cId="2931749207" sldId="284"/>
            <ac:picMk id="53" creationId="{46672402-6971-5B01-5246-07EAED79B3D5}"/>
          </ac:picMkLst>
        </pc:picChg>
      </pc:sldChg>
      <pc:sldChg chg="modSp add modAnim">
        <pc:chgData name="Pablo González Mazón" userId="71bccadee5d8585b" providerId="LiveId" clId="{AFDC5179-949D-47A1-9279-9FB869A768B4}" dt="2024-03-26T15:39:03.610" v="1692" actId="20577"/>
        <pc:sldMkLst>
          <pc:docMk/>
          <pc:sldMk cId="3175885886" sldId="285"/>
        </pc:sldMkLst>
        <pc:spChg chg="mod">
          <ac:chgData name="Pablo González Mazón" userId="71bccadee5d8585b" providerId="LiveId" clId="{AFDC5179-949D-47A1-9279-9FB869A768B4}" dt="2024-03-26T15:39:03.610" v="1692" actId="20577"/>
          <ac:spMkLst>
            <pc:docMk/>
            <pc:sldMk cId="3175885886" sldId="285"/>
            <ac:spMk id="2" creationId="{D39ED67F-D3DC-6452-FD91-D25648BC4620}"/>
          </ac:spMkLst>
        </pc:spChg>
      </pc:sldChg>
      <pc:sldChg chg="delSp modSp add mod modAnim">
        <pc:chgData name="Pablo González Mazón" userId="71bccadee5d8585b" providerId="LiveId" clId="{AFDC5179-949D-47A1-9279-9FB869A768B4}" dt="2024-03-26T15:38:52.885" v="1682" actId="20577"/>
        <pc:sldMkLst>
          <pc:docMk/>
          <pc:sldMk cId="1768080774" sldId="286"/>
        </pc:sldMkLst>
        <pc:spChg chg="mod">
          <ac:chgData name="Pablo González Mazón" userId="71bccadee5d8585b" providerId="LiveId" clId="{AFDC5179-949D-47A1-9279-9FB869A768B4}" dt="2024-03-26T15:38:52.885" v="1682" actId="20577"/>
          <ac:spMkLst>
            <pc:docMk/>
            <pc:sldMk cId="1768080774" sldId="286"/>
            <ac:spMk id="2" creationId="{D39ED67F-D3DC-6452-FD91-D25648BC4620}"/>
          </ac:spMkLst>
        </pc:spChg>
        <pc:picChg chg="mod ord replST">
          <ac:chgData name="Pablo González Mazón" userId="71bccadee5d8585b" providerId="LiveId" clId="{AFDC5179-949D-47A1-9279-9FB869A768B4}" dt="2024-03-26T15:27:29.626" v="1546" actId="962"/>
          <ac:picMkLst>
            <pc:docMk/>
            <pc:sldMk cId="1768080774" sldId="286"/>
            <ac:picMk id="5" creationId="{A93B2FDE-2010-621A-2EFC-4E5BD5FC1855}"/>
          </ac:picMkLst>
        </pc:picChg>
        <pc:picChg chg="del mod">
          <ac:chgData name="Pablo González Mazón" userId="71bccadee5d8585b" providerId="LiveId" clId="{AFDC5179-949D-47A1-9279-9FB869A768B4}" dt="2024-03-26T15:27:29.624" v="1544" actId="478"/>
          <ac:picMkLst>
            <pc:docMk/>
            <pc:sldMk cId="1768080774" sldId="286"/>
            <ac:picMk id="13" creationId="{B6D8CE98-0C06-60AF-4124-16A90DD33407}"/>
          </ac:picMkLst>
        </pc:picChg>
      </pc:sldChg>
      <pc:sldChg chg="del">
        <pc:chgData name="Pablo González Mazón" userId="71bccadee5d8585b" providerId="LiveId" clId="{AFDC5179-949D-47A1-9279-9FB869A768B4}" dt="2024-03-26T13:53:11.853" v="109" actId="47"/>
        <pc:sldMkLst>
          <pc:docMk/>
          <pc:sldMk cId="737154900" sldId="287"/>
        </pc:sldMkLst>
      </pc:sldChg>
      <pc:sldChg chg="addSp delSp modSp mod modAnim">
        <pc:chgData name="Pablo González Mazón" userId="71bccadee5d8585b" providerId="LiveId" clId="{AFDC5179-949D-47A1-9279-9FB869A768B4}" dt="2024-03-26T14:20:06.776" v="998"/>
        <pc:sldMkLst>
          <pc:docMk/>
          <pc:sldMk cId="2353369922" sldId="289"/>
        </pc:sldMkLst>
        <pc:picChg chg="mod ord replST delST">
          <ac:chgData name="Pablo González Mazón" userId="71bccadee5d8585b" providerId="LiveId" clId="{AFDC5179-949D-47A1-9279-9FB869A768B4}" dt="2024-03-26T14:20:06.776" v="998"/>
          <ac:picMkLst>
            <pc:docMk/>
            <pc:sldMk cId="2353369922" sldId="289"/>
            <ac:picMk id="4" creationId="{1610A1B9-A9FE-528D-F1A6-3CEE86D8DDE0}"/>
          </ac:picMkLst>
        </pc:picChg>
        <pc:picChg chg="add del mod">
          <ac:chgData name="Pablo González Mazón" userId="71bccadee5d8585b" providerId="LiveId" clId="{AFDC5179-949D-47A1-9279-9FB869A768B4}" dt="2024-03-26T14:20:06.776" v="998"/>
          <ac:picMkLst>
            <pc:docMk/>
            <pc:sldMk cId="2353369922" sldId="289"/>
            <ac:picMk id="14" creationId="{125A435F-0776-FC08-8CEF-9944DAA4724C}"/>
          </ac:picMkLst>
        </pc:picChg>
      </pc:sldChg>
      <pc:sldChg chg="del">
        <pc:chgData name="Pablo González Mazón" userId="71bccadee5d8585b" providerId="LiveId" clId="{AFDC5179-949D-47A1-9279-9FB869A768B4}" dt="2024-03-26T13:54:40.184" v="111" actId="47"/>
        <pc:sldMkLst>
          <pc:docMk/>
          <pc:sldMk cId="679415673" sldId="295"/>
        </pc:sldMkLst>
      </pc:sldChg>
      <pc:sldChg chg="delSp modSp add del mod delAnim">
        <pc:chgData name="Pablo González Mazón" userId="71bccadee5d8585b" providerId="LiveId" clId="{AFDC5179-949D-47A1-9279-9FB869A768B4}" dt="2024-03-26T15:39:53.365" v="1720" actId="20577"/>
        <pc:sldMkLst>
          <pc:docMk/>
          <pc:sldMk cId="1170480669" sldId="297"/>
        </pc:sldMkLst>
        <pc:spChg chg="mod">
          <ac:chgData name="Pablo González Mazón" userId="71bccadee5d8585b" providerId="LiveId" clId="{AFDC5179-949D-47A1-9279-9FB869A768B4}" dt="2024-03-26T15:39:53.365" v="1720" actId="20577"/>
          <ac:spMkLst>
            <pc:docMk/>
            <pc:sldMk cId="1170480669" sldId="297"/>
            <ac:spMk id="2" creationId="{5B3A432B-807E-3A00-FA1E-82E97508E912}"/>
          </ac:spMkLst>
        </pc:spChg>
        <pc:picChg chg="mod ord replST">
          <ac:chgData name="Pablo González Mazón" userId="71bccadee5d8585b" providerId="LiveId" clId="{AFDC5179-949D-47A1-9279-9FB869A768B4}" dt="2024-03-26T14:21:12.505" v="1031" actId="1076"/>
          <ac:picMkLst>
            <pc:docMk/>
            <pc:sldMk cId="1170480669" sldId="297"/>
            <ac:picMk id="4" creationId="{DF4BB0AD-B651-3526-3F9B-1C4CA8DDC7F0}"/>
          </ac:picMkLst>
        </pc:picChg>
        <pc:picChg chg="del mod">
          <ac:chgData name="Pablo González Mazón" userId="71bccadee5d8585b" providerId="LiveId" clId="{AFDC5179-949D-47A1-9279-9FB869A768B4}" dt="2024-03-26T14:21:06.462" v="1027" actId="478"/>
          <ac:picMkLst>
            <pc:docMk/>
            <pc:sldMk cId="1170480669" sldId="297"/>
            <ac:picMk id="6" creationId="{3F460A52-908F-62B7-5852-C2619AAC2382}"/>
          </ac:picMkLst>
        </pc:picChg>
        <pc:picChg chg="del">
          <ac:chgData name="Pablo González Mazón" userId="71bccadee5d8585b" providerId="LiveId" clId="{AFDC5179-949D-47A1-9279-9FB869A768B4}" dt="2024-03-26T14:20:23.948" v="999" actId="478"/>
          <ac:picMkLst>
            <pc:docMk/>
            <pc:sldMk cId="1170480669" sldId="297"/>
            <ac:picMk id="14" creationId="{8E844211-C94C-F0B5-4021-9ED81C7FD57C}"/>
          </ac:picMkLst>
        </pc:picChg>
        <pc:picChg chg="del">
          <ac:chgData name="Pablo González Mazón" userId="71bccadee5d8585b" providerId="LiveId" clId="{AFDC5179-949D-47A1-9279-9FB869A768B4}" dt="2024-03-26T14:20:23.948" v="999" actId="478"/>
          <ac:picMkLst>
            <pc:docMk/>
            <pc:sldMk cId="1170480669" sldId="297"/>
            <ac:picMk id="16" creationId="{DF18ABFC-1349-D42B-F6FD-82BBA3A3D9AD}"/>
          </ac:picMkLst>
        </pc:picChg>
        <pc:picChg chg="mod">
          <ac:chgData name="Pablo González Mazón" userId="71bccadee5d8585b" providerId="LiveId" clId="{AFDC5179-949D-47A1-9279-9FB869A768B4}" dt="2024-03-26T14:21:09.499" v="1030" actId="1076"/>
          <ac:picMkLst>
            <pc:docMk/>
            <pc:sldMk cId="1170480669" sldId="297"/>
            <ac:picMk id="18" creationId="{797BA238-AF49-EB49-A0D9-DE4DB678EE65}"/>
          </ac:picMkLst>
        </pc:picChg>
      </pc:sldChg>
      <pc:sldChg chg="add del">
        <pc:chgData name="Pablo González Mazón" userId="71bccadee5d8585b" providerId="LiveId" clId="{AFDC5179-949D-47A1-9279-9FB869A768B4}" dt="2024-03-26T13:56:22.482" v="233" actId="47"/>
        <pc:sldMkLst>
          <pc:docMk/>
          <pc:sldMk cId="3375414254" sldId="302"/>
        </pc:sldMkLst>
      </pc:sldChg>
      <pc:sldChg chg="add del">
        <pc:chgData name="Pablo González Mazón" userId="71bccadee5d8585b" providerId="LiveId" clId="{AFDC5179-949D-47A1-9279-9FB869A768B4}" dt="2024-03-26T13:56:22.482" v="233" actId="47"/>
        <pc:sldMkLst>
          <pc:docMk/>
          <pc:sldMk cId="4191157112" sldId="305"/>
        </pc:sldMkLst>
      </pc:sldChg>
      <pc:sldChg chg="add del">
        <pc:chgData name="Pablo González Mazón" userId="71bccadee5d8585b" providerId="LiveId" clId="{AFDC5179-949D-47A1-9279-9FB869A768B4}" dt="2024-03-26T13:56:22.482" v="233" actId="47"/>
        <pc:sldMkLst>
          <pc:docMk/>
          <pc:sldMk cId="2316950455" sldId="306"/>
        </pc:sldMkLst>
      </pc:sldChg>
      <pc:sldChg chg="add del">
        <pc:chgData name="Pablo González Mazón" userId="71bccadee5d8585b" providerId="LiveId" clId="{AFDC5179-949D-47A1-9279-9FB869A768B4}" dt="2024-03-26T13:56:22.482" v="233" actId="47"/>
        <pc:sldMkLst>
          <pc:docMk/>
          <pc:sldMk cId="3361254538" sldId="307"/>
        </pc:sldMkLst>
      </pc:sldChg>
      <pc:sldChg chg="modSp mod">
        <pc:chgData name="Pablo González Mazón" userId="71bccadee5d8585b" providerId="LiveId" clId="{AFDC5179-949D-47A1-9279-9FB869A768B4}" dt="2024-03-26T14:18:46.032" v="939" actId="1036"/>
        <pc:sldMkLst>
          <pc:docMk/>
          <pc:sldMk cId="413820680" sldId="312"/>
        </pc:sldMkLst>
        <pc:spChg chg="mod">
          <ac:chgData name="Pablo González Mazón" userId="71bccadee5d8585b" providerId="LiveId" clId="{AFDC5179-949D-47A1-9279-9FB869A768B4}" dt="2024-03-26T14:18:35.870" v="938" actId="20577"/>
          <ac:spMkLst>
            <pc:docMk/>
            <pc:sldMk cId="413820680" sldId="312"/>
            <ac:spMk id="2" creationId="{4A46E73A-EC7D-F90F-3626-82EF844BA369}"/>
          </ac:spMkLst>
        </pc:spChg>
        <pc:picChg chg="mod">
          <ac:chgData name="Pablo González Mazón" userId="71bccadee5d8585b" providerId="LiveId" clId="{AFDC5179-949D-47A1-9279-9FB869A768B4}" dt="2024-03-26T14:18:46.032" v="939" actId="1036"/>
          <ac:picMkLst>
            <pc:docMk/>
            <pc:sldMk cId="413820680" sldId="312"/>
            <ac:picMk id="8" creationId="{9807DC5E-64D1-2EBB-2E6F-30C345892605}"/>
          </ac:picMkLst>
        </pc:picChg>
      </pc:sldChg>
      <pc:sldChg chg="addSp delSp modSp add mod modAnim">
        <pc:chgData name="Pablo González Mazón" userId="71bccadee5d8585b" providerId="LiveId" clId="{AFDC5179-949D-47A1-9279-9FB869A768B4}" dt="2024-03-27T12:12:50.223" v="1932" actId="962"/>
        <pc:sldMkLst>
          <pc:docMk/>
          <pc:sldMk cId="2936765773" sldId="327"/>
        </pc:sldMkLst>
        <pc:spChg chg="mod">
          <ac:chgData name="Pablo González Mazón" userId="71bccadee5d8585b" providerId="LiveId" clId="{AFDC5179-949D-47A1-9279-9FB869A768B4}" dt="2024-03-26T15:40:13.228" v="1726" actId="20577"/>
          <ac:spMkLst>
            <pc:docMk/>
            <pc:sldMk cId="2936765773" sldId="327"/>
            <ac:spMk id="2" creationId="{4A46E73A-EC7D-F90F-3626-82EF844BA369}"/>
          </ac:spMkLst>
        </pc:spChg>
        <pc:picChg chg="del mod ord replST">
          <ac:chgData name="Pablo González Mazón" userId="71bccadee5d8585b" providerId="LiveId" clId="{AFDC5179-949D-47A1-9279-9FB869A768B4}" dt="2024-03-26T14:29:21.242" v="1189" actId="478"/>
          <ac:picMkLst>
            <pc:docMk/>
            <pc:sldMk cId="2936765773" sldId="327"/>
            <ac:picMk id="4" creationId="{04CE72FF-D6AA-0332-088E-30B6411B3328}"/>
          </ac:picMkLst>
        </pc:picChg>
        <pc:picChg chg="mod ord replST">
          <ac:chgData name="Pablo González Mazón" userId="71bccadee5d8585b" providerId="LiveId" clId="{AFDC5179-949D-47A1-9279-9FB869A768B4}" dt="2024-03-27T12:12:50.223" v="1932" actId="962"/>
          <ac:picMkLst>
            <pc:docMk/>
            <pc:sldMk cId="2936765773" sldId="327"/>
            <ac:picMk id="4" creationId="{0554F20D-426F-3FF7-A51E-E7FFB0AA9210}"/>
          </ac:picMkLst>
        </pc:picChg>
        <pc:picChg chg="del mod ord replST">
          <ac:chgData name="Pablo González Mazón" userId="71bccadee5d8585b" providerId="LiveId" clId="{AFDC5179-949D-47A1-9279-9FB869A768B4}" dt="2024-03-27T12:12:50.222" v="1930" actId="478"/>
          <ac:picMkLst>
            <pc:docMk/>
            <pc:sldMk cId="2936765773" sldId="327"/>
            <ac:picMk id="6" creationId="{153C11B4-DCAD-CB1B-A03A-627FB001D44C}"/>
          </ac:picMkLst>
        </pc:picChg>
        <pc:picChg chg="mod ord replST">
          <ac:chgData name="Pablo González Mazón" userId="71bccadee5d8585b" providerId="LiveId" clId="{AFDC5179-949D-47A1-9279-9FB869A768B4}" dt="2024-03-26T14:30:32.274" v="1222" actId="1076"/>
          <ac:picMkLst>
            <pc:docMk/>
            <pc:sldMk cId="2936765773" sldId="327"/>
            <ac:picMk id="8" creationId="{E42DA4EA-653B-EB9F-BDD7-C47F2DD699E9}"/>
          </ac:picMkLst>
        </pc:picChg>
        <pc:picChg chg="add del mod">
          <ac:chgData name="Pablo González Mazón" userId="71bccadee5d8585b" providerId="LiveId" clId="{AFDC5179-949D-47A1-9279-9FB869A768B4}" dt="2024-03-26T14:31:39.882" v="1251" actId="478"/>
          <ac:picMkLst>
            <pc:docMk/>
            <pc:sldMk cId="2936765773" sldId="327"/>
            <ac:picMk id="9" creationId="{C9B9AAF0-774B-EC06-0BA5-522905C48C77}"/>
          </ac:picMkLst>
        </pc:picChg>
        <pc:picChg chg="del mod ord replST">
          <ac:chgData name="Pablo González Mazón" userId="71bccadee5d8585b" providerId="LiveId" clId="{AFDC5179-949D-47A1-9279-9FB869A768B4}" dt="2024-03-26T14:32:33.665" v="1279" actId="478"/>
          <ac:picMkLst>
            <pc:docMk/>
            <pc:sldMk cId="2936765773" sldId="327"/>
            <ac:picMk id="11" creationId="{1AF75FE0-5D55-31F2-75DE-26B0A2ED18D4}"/>
          </ac:picMkLst>
        </pc:picChg>
        <pc:picChg chg="del mod ord replST">
          <ac:chgData name="Pablo González Mazón" userId="71bccadee5d8585b" providerId="LiveId" clId="{AFDC5179-949D-47A1-9279-9FB869A768B4}" dt="2024-03-26T14:33:00.956" v="1307" actId="478"/>
          <ac:picMkLst>
            <pc:docMk/>
            <pc:sldMk cId="2936765773" sldId="327"/>
            <ac:picMk id="13" creationId="{CC92DD98-C132-5436-024E-5327026C9B63}"/>
          </ac:picMkLst>
        </pc:picChg>
        <pc:picChg chg="mod ord replST">
          <ac:chgData name="Pablo González Mazón" userId="71bccadee5d8585b" providerId="LiveId" clId="{AFDC5179-949D-47A1-9279-9FB869A768B4}" dt="2024-03-26T14:33:11.323" v="1311" actId="1076"/>
          <ac:picMkLst>
            <pc:docMk/>
            <pc:sldMk cId="2936765773" sldId="327"/>
            <ac:picMk id="15" creationId="{AC42E067-A8D8-8137-61C7-F7F461F5CC3E}"/>
          </ac:picMkLst>
        </pc:picChg>
        <pc:picChg chg="del mod">
          <ac:chgData name="Pablo González Mazón" userId="71bccadee5d8585b" providerId="LiveId" clId="{AFDC5179-949D-47A1-9279-9FB869A768B4}" dt="2024-03-26T14:28:48.621" v="1158" actId="478"/>
          <ac:picMkLst>
            <pc:docMk/>
            <pc:sldMk cId="2936765773" sldId="327"/>
            <ac:picMk id="28" creationId="{10B8BF49-A416-F6AC-AE59-1FBCCD1ED769}"/>
          </ac:picMkLst>
        </pc:picChg>
        <pc:picChg chg="mod">
          <ac:chgData name="Pablo González Mazón" userId="71bccadee5d8585b" providerId="LiveId" clId="{AFDC5179-949D-47A1-9279-9FB869A768B4}" dt="2024-03-26T14:30:35.304" v="1223" actId="1076"/>
          <ac:picMkLst>
            <pc:docMk/>
            <pc:sldMk cId="2936765773" sldId="327"/>
            <ac:picMk id="34" creationId="{0CE86488-D972-04BC-603C-3D5E3EBE444C}"/>
          </ac:picMkLst>
        </pc:picChg>
        <pc:picChg chg="del mod">
          <ac:chgData name="Pablo González Mazón" userId="71bccadee5d8585b" providerId="LiveId" clId="{AFDC5179-949D-47A1-9279-9FB869A768B4}" dt="2024-03-26T14:30:14.007" v="1217" actId="478"/>
          <ac:picMkLst>
            <pc:docMk/>
            <pc:sldMk cId="2936765773" sldId="327"/>
            <ac:picMk id="38" creationId="{35A33A0B-EE46-4245-BAA4-028BDE2B972B}"/>
          </ac:picMkLst>
        </pc:picChg>
      </pc:sldChg>
      <pc:sldChg chg="del">
        <pc:chgData name="Pablo González Mazón" userId="71bccadee5d8585b" providerId="LiveId" clId="{AFDC5179-949D-47A1-9279-9FB869A768B4}" dt="2024-03-26T13:54:40.184" v="111" actId="47"/>
        <pc:sldMkLst>
          <pc:docMk/>
          <pc:sldMk cId="2640747609" sldId="351"/>
        </pc:sldMkLst>
      </pc:sldChg>
      <pc:sldChg chg="modSp add mod">
        <pc:chgData name="Pablo González Mazón" userId="71bccadee5d8585b" providerId="LiveId" clId="{AFDC5179-949D-47A1-9279-9FB869A768B4}" dt="2024-03-26T15:38:47.740" v="1680" actId="20577"/>
        <pc:sldMkLst>
          <pc:docMk/>
          <pc:sldMk cId="1606392513" sldId="361"/>
        </pc:sldMkLst>
        <pc:spChg chg="mod">
          <ac:chgData name="Pablo González Mazón" userId="71bccadee5d8585b" providerId="LiveId" clId="{AFDC5179-949D-47A1-9279-9FB869A768B4}" dt="2024-03-26T15:38:47.740" v="1680" actId="20577"/>
          <ac:spMkLst>
            <pc:docMk/>
            <pc:sldMk cId="1606392513" sldId="361"/>
            <ac:spMk id="2" creationId="{82689DB6-E724-C32B-8260-B63896D9506B}"/>
          </ac:spMkLst>
        </pc:spChg>
      </pc:sldChg>
      <pc:sldChg chg="modSp add mod">
        <pc:chgData name="Pablo González Mazón" userId="71bccadee5d8585b" providerId="LiveId" clId="{AFDC5179-949D-47A1-9279-9FB869A768B4}" dt="2024-03-26T15:39:45.929" v="1718" actId="20577"/>
        <pc:sldMkLst>
          <pc:docMk/>
          <pc:sldMk cId="1049395012" sldId="362"/>
        </pc:sldMkLst>
        <pc:spChg chg="mod">
          <ac:chgData name="Pablo González Mazón" userId="71bccadee5d8585b" providerId="LiveId" clId="{AFDC5179-949D-47A1-9279-9FB869A768B4}" dt="2024-03-26T15:39:45.929" v="1718" actId="20577"/>
          <ac:spMkLst>
            <pc:docMk/>
            <pc:sldMk cId="1049395012" sldId="362"/>
            <ac:spMk id="2" creationId="{82689DB6-E724-C32B-8260-B63896D9506B}"/>
          </ac:spMkLst>
        </pc:spChg>
      </pc:sldChg>
      <pc:sldChg chg="addSp delSp modSp mod">
        <pc:chgData name="Pablo González Mazón" userId="71bccadee5d8585b" providerId="LiveId" clId="{AFDC5179-949D-47A1-9279-9FB869A768B4}" dt="2024-03-27T12:08:26.059" v="1873" actId="115"/>
        <pc:sldMkLst>
          <pc:docMk/>
          <pc:sldMk cId="2053922049" sldId="363"/>
        </pc:sldMkLst>
        <pc:spChg chg="mod">
          <ac:chgData name="Pablo González Mazón" userId="71bccadee5d8585b" providerId="LiveId" clId="{AFDC5179-949D-47A1-9279-9FB869A768B4}" dt="2024-03-27T12:08:26.059" v="1873" actId="115"/>
          <ac:spMkLst>
            <pc:docMk/>
            <pc:sldMk cId="2053922049" sldId="363"/>
            <ac:spMk id="2" creationId="{5B891255-221D-4488-BA4B-2D6FDE5459BA}"/>
          </ac:spMkLst>
        </pc:spChg>
        <pc:spChg chg="mod">
          <ac:chgData name="Pablo González Mazón" userId="71bccadee5d8585b" providerId="LiveId" clId="{AFDC5179-949D-47A1-9279-9FB869A768B4}" dt="2024-03-26T15:53:01.194" v="1810" actId="1076"/>
          <ac:spMkLst>
            <pc:docMk/>
            <pc:sldMk cId="2053922049" sldId="363"/>
            <ac:spMk id="3" creationId="{EF5AA57C-7CD1-752C-E2E2-6D335D765BFD}"/>
          </ac:spMkLst>
        </pc:spChg>
        <pc:spChg chg="add mod">
          <ac:chgData name="Pablo González Mazón" userId="71bccadee5d8585b" providerId="LiveId" clId="{AFDC5179-949D-47A1-9279-9FB869A768B4}" dt="2024-03-26T15:52:39.619" v="1803" actId="21"/>
          <ac:spMkLst>
            <pc:docMk/>
            <pc:sldMk cId="2053922049" sldId="363"/>
            <ac:spMk id="4" creationId="{E4A4312D-CB03-9637-65E4-991392F77745}"/>
          </ac:spMkLst>
        </pc:spChg>
        <pc:picChg chg="del mod replST">
          <ac:chgData name="Pablo González Mazón" userId="71bccadee5d8585b" providerId="LiveId" clId="{AFDC5179-949D-47A1-9279-9FB869A768B4}" dt="2024-03-26T13:08:33.967" v="23" actId="478"/>
          <ac:picMkLst>
            <pc:docMk/>
            <pc:sldMk cId="2053922049" sldId="363"/>
            <ac:picMk id="5" creationId="{1D498573-D5A1-01E8-6DCB-B4C1A1EF0F21}"/>
          </ac:picMkLst>
        </pc:picChg>
        <pc:picChg chg="add mod">
          <ac:chgData name="Pablo González Mazón" userId="71bccadee5d8585b" providerId="LiveId" clId="{AFDC5179-949D-47A1-9279-9FB869A768B4}" dt="2024-03-26T15:51:32.502" v="1733" actId="1076"/>
          <ac:picMkLst>
            <pc:docMk/>
            <pc:sldMk cId="2053922049" sldId="363"/>
            <ac:picMk id="5" creationId="{A203EA2C-5653-F72F-B1F7-C66BD188C69E}"/>
          </ac:picMkLst>
        </pc:picChg>
        <pc:picChg chg="mod">
          <ac:chgData name="Pablo González Mazón" userId="71bccadee5d8585b" providerId="LiveId" clId="{AFDC5179-949D-47A1-9279-9FB869A768B4}" dt="2024-03-26T13:40:13.797" v="64" actId="1076"/>
          <ac:picMkLst>
            <pc:docMk/>
            <pc:sldMk cId="2053922049" sldId="363"/>
            <ac:picMk id="7" creationId="{9A717EAC-7C6C-BCF6-0845-3A074DFEBB8F}"/>
          </ac:picMkLst>
        </pc:picChg>
      </pc:sldChg>
      <pc:sldChg chg="delSp modSp add del mod">
        <pc:chgData name="Pablo González Mazón" userId="71bccadee5d8585b" providerId="LiveId" clId="{AFDC5179-949D-47A1-9279-9FB869A768B4}" dt="2024-03-27T12:18:34.527" v="2052" actId="1076"/>
        <pc:sldMkLst>
          <pc:docMk/>
          <pc:sldMk cId="2480139605" sldId="370"/>
        </pc:sldMkLst>
        <pc:picChg chg="del mod ord replST">
          <ac:chgData name="Pablo González Mazón" userId="71bccadee5d8585b" providerId="LiveId" clId="{AFDC5179-949D-47A1-9279-9FB869A768B4}" dt="2024-03-27T12:18:22.364" v="2048" actId="478"/>
          <ac:picMkLst>
            <pc:docMk/>
            <pc:sldMk cId="2480139605" sldId="370"/>
            <ac:picMk id="4" creationId="{B2F2D4E4-3622-D9D8-F35E-938937258A73}"/>
          </ac:picMkLst>
        </pc:picChg>
        <pc:picChg chg="mod ord replST">
          <ac:chgData name="Pablo González Mazón" userId="71bccadee5d8585b" providerId="LiveId" clId="{AFDC5179-949D-47A1-9279-9FB869A768B4}" dt="2024-03-27T12:18:34.527" v="2052" actId="1076"/>
          <ac:picMkLst>
            <pc:docMk/>
            <pc:sldMk cId="2480139605" sldId="370"/>
            <ac:picMk id="6" creationId="{EB219DAD-0B5D-F7AF-F3DE-B66B570C341C}"/>
          </ac:picMkLst>
        </pc:picChg>
        <pc:picChg chg="del mod">
          <ac:chgData name="Pablo González Mazón" userId="71bccadee5d8585b" providerId="LiveId" clId="{AFDC5179-949D-47A1-9279-9FB869A768B4}" dt="2024-03-27T12:18:11.434" v="2019" actId="478"/>
          <ac:picMkLst>
            <pc:docMk/>
            <pc:sldMk cId="2480139605" sldId="370"/>
            <ac:picMk id="7" creationId="{EE7B2E81-AC58-4DDE-2175-BECD3947C78C}"/>
          </ac:picMkLst>
        </pc:picChg>
        <pc:picChg chg="mod">
          <ac:chgData name="Pablo González Mazón" userId="71bccadee5d8585b" providerId="LiveId" clId="{AFDC5179-949D-47A1-9279-9FB869A768B4}" dt="2024-03-27T12:18:29.598" v="2051" actId="1076"/>
          <ac:picMkLst>
            <pc:docMk/>
            <pc:sldMk cId="2480139605" sldId="370"/>
            <ac:picMk id="10" creationId="{5495A2DC-58CC-3D2F-0CF8-71D00802885E}"/>
          </ac:picMkLst>
        </pc:picChg>
      </pc:sldChg>
      <pc:sldChg chg="modSp add del mod">
        <pc:chgData name="Pablo González Mazón" userId="71bccadee5d8585b" providerId="LiveId" clId="{AFDC5179-949D-47A1-9279-9FB869A768B4}" dt="2024-03-26T13:59:40.870" v="256" actId="47"/>
        <pc:sldMkLst>
          <pc:docMk/>
          <pc:sldMk cId="4087648370" sldId="374"/>
        </pc:sldMkLst>
        <pc:spChg chg="mod">
          <ac:chgData name="Pablo González Mazón" userId="71bccadee5d8585b" providerId="LiveId" clId="{AFDC5179-949D-47A1-9279-9FB869A768B4}" dt="2024-03-26T13:56:26.821" v="235" actId="20577"/>
          <ac:spMkLst>
            <pc:docMk/>
            <pc:sldMk cId="4087648370" sldId="374"/>
            <ac:spMk id="7" creationId="{0AB56ADB-2BAD-85BB-14D6-F9729A2A7BE8}"/>
          </ac:spMkLst>
        </pc:spChg>
      </pc:sldChg>
      <pc:sldChg chg="add del">
        <pc:chgData name="Pablo González Mazón" userId="71bccadee5d8585b" providerId="LiveId" clId="{AFDC5179-949D-47A1-9279-9FB869A768B4}" dt="2024-03-26T13:56:22.482" v="233" actId="47"/>
        <pc:sldMkLst>
          <pc:docMk/>
          <pc:sldMk cId="3974727424" sldId="375"/>
        </pc:sldMkLst>
      </pc:sldChg>
      <pc:sldChg chg="add del">
        <pc:chgData name="Pablo González Mazón" userId="71bccadee5d8585b" providerId="LiveId" clId="{AFDC5179-949D-47A1-9279-9FB869A768B4}" dt="2024-03-26T13:56:22.482" v="233" actId="47"/>
        <pc:sldMkLst>
          <pc:docMk/>
          <pc:sldMk cId="2712632736" sldId="376"/>
        </pc:sldMkLst>
      </pc:sldChg>
      <pc:sldChg chg="add del">
        <pc:chgData name="Pablo González Mazón" userId="71bccadee5d8585b" providerId="LiveId" clId="{AFDC5179-949D-47A1-9279-9FB869A768B4}" dt="2024-03-26T14:02:15.499" v="495" actId="47"/>
        <pc:sldMkLst>
          <pc:docMk/>
          <pc:sldMk cId="13805577" sldId="377"/>
        </pc:sldMkLst>
      </pc:sldChg>
      <pc:sldChg chg="add del">
        <pc:chgData name="Pablo González Mazón" userId="71bccadee5d8585b" providerId="LiveId" clId="{AFDC5179-949D-47A1-9279-9FB869A768B4}" dt="2024-03-26T14:02:19.353" v="496" actId="47"/>
        <pc:sldMkLst>
          <pc:docMk/>
          <pc:sldMk cId="3686835322" sldId="378"/>
        </pc:sldMkLst>
      </pc:sldChg>
      <pc:sldChg chg="modSp mod">
        <pc:chgData name="Pablo González Mazón" userId="71bccadee5d8585b" providerId="LiveId" clId="{AFDC5179-949D-47A1-9279-9FB869A768B4}" dt="2024-03-28T16:09:22.089" v="2616" actId="1036"/>
        <pc:sldMkLst>
          <pc:docMk/>
          <pc:sldMk cId="545309752" sldId="381"/>
        </pc:sldMkLst>
        <pc:spChg chg="mod">
          <ac:chgData name="Pablo González Mazón" userId="71bccadee5d8585b" providerId="LiveId" clId="{AFDC5179-949D-47A1-9279-9FB869A768B4}" dt="2024-03-26T14:21:58.095" v="1038" actId="20577"/>
          <ac:spMkLst>
            <pc:docMk/>
            <pc:sldMk cId="545309752" sldId="381"/>
            <ac:spMk id="2" creationId="{894F3C27-899B-7B52-EEC7-5F1BE3216D6F}"/>
          </ac:spMkLst>
        </pc:spChg>
        <pc:picChg chg="mod">
          <ac:chgData name="Pablo González Mazón" userId="71bccadee5d8585b" providerId="LiveId" clId="{AFDC5179-949D-47A1-9279-9FB869A768B4}" dt="2024-03-28T16:09:22.089" v="2616" actId="1036"/>
          <ac:picMkLst>
            <pc:docMk/>
            <pc:sldMk cId="545309752" sldId="381"/>
            <ac:picMk id="7" creationId="{7103F2AC-026A-F400-FEB4-27B432C48E72}"/>
          </ac:picMkLst>
        </pc:picChg>
      </pc:sldChg>
      <pc:sldChg chg="add del">
        <pc:chgData name="Pablo González Mazón" userId="71bccadee5d8585b" providerId="LiveId" clId="{AFDC5179-949D-47A1-9279-9FB869A768B4}" dt="2024-03-26T14:02:19.353" v="496" actId="47"/>
        <pc:sldMkLst>
          <pc:docMk/>
          <pc:sldMk cId="299450039" sldId="382"/>
        </pc:sldMkLst>
      </pc:sldChg>
      <pc:sldChg chg="del">
        <pc:chgData name="Pablo González Mazón" userId="71bccadee5d8585b" providerId="LiveId" clId="{AFDC5179-949D-47A1-9279-9FB869A768B4}" dt="2024-03-26T13:51:53.539" v="107" actId="47"/>
        <pc:sldMkLst>
          <pc:docMk/>
          <pc:sldMk cId="470547487" sldId="384"/>
        </pc:sldMkLst>
      </pc:sldChg>
      <pc:sldChg chg="add del">
        <pc:chgData name="Pablo González Mazón" userId="71bccadee5d8585b" providerId="LiveId" clId="{AFDC5179-949D-47A1-9279-9FB869A768B4}" dt="2024-03-26T15:14:56.966" v="1314" actId="47"/>
        <pc:sldMkLst>
          <pc:docMk/>
          <pc:sldMk cId="763224556" sldId="386"/>
        </pc:sldMkLst>
      </pc:sldChg>
      <pc:sldChg chg="del">
        <pc:chgData name="Pablo González Mazón" userId="71bccadee5d8585b" providerId="LiveId" clId="{AFDC5179-949D-47A1-9279-9FB869A768B4}" dt="2024-03-26T15:14:56.966" v="1314" actId="47"/>
        <pc:sldMkLst>
          <pc:docMk/>
          <pc:sldMk cId="869451636" sldId="387"/>
        </pc:sldMkLst>
      </pc:sldChg>
      <pc:sldChg chg="addSp delSp modSp del mod modAnim">
        <pc:chgData name="Pablo González Mazón" userId="71bccadee5d8585b" providerId="LiveId" clId="{AFDC5179-949D-47A1-9279-9FB869A768B4}" dt="2024-03-26T15:14:56.966" v="1314" actId="47"/>
        <pc:sldMkLst>
          <pc:docMk/>
          <pc:sldMk cId="1711317465" sldId="388"/>
        </pc:sldMkLst>
        <pc:picChg chg="add del mod">
          <ac:chgData name="Pablo González Mazón" userId="71bccadee5d8585b" providerId="LiveId" clId="{AFDC5179-949D-47A1-9279-9FB869A768B4}" dt="2024-03-26T14:14:56.445" v="878"/>
          <ac:picMkLst>
            <pc:docMk/>
            <pc:sldMk cId="1711317465" sldId="388"/>
            <ac:picMk id="3" creationId="{EB25F884-CF74-378F-963C-B10880181518}"/>
          </ac:picMkLst>
        </pc:picChg>
        <pc:picChg chg="add del mod ord replST delST">
          <ac:chgData name="Pablo González Mazón" userId="71bccadee5d8585b" providerId="LiveId" clId="{AFDC5179-949D-47A1-9279-9FB869A768B4}" dt="2024-03-26T14:14:56.445" v="878"/>
          <ac:picMkLst>
            <pc:docMk/>
            <pc:sldMk cId="1711317465" sldId="388"/>
            <ac:picMk id="5" creationId="{C89BE239-A96F-7A79-1B1C-62C368468906}"/>
          </ac:picMkLst>
        </pc:picChg>
        <pc:picChg chg="add del mod ord replST delST">
          <ac:chgData name="Pablo González Mazón" userId="71bccadee5d8585b" providerId="LiveId" clId="{AFDC5179-949D-47A1-9279-9FB869A768B4}" dt="2024-03-26T14:14:54.993" v="848"/>
          <ac:picMkLst>
            <pc:docMk/>
            <pc:sldMk cId="1711317465" sldId="388"/>
            <ac:picMk id="7" creationId="{A54E1CE0-D15D-56CD-FD4D-3F4CEE2FB119}"/>
          </ac:picMkLst>
        </pc:picChg>
        <pc:picChg chg="mod">
          <ac:chgData name="Pablo González Mazón" userId="71bccadee5d8585b" providerId="LiveId" clId="{AFDC5179-949D-47A1-9279-9FB869A768B4}" dt="2024-03-26T14:14:56.872" v="879" actId="1076"/>
          <ac:picMkLst>
            <pc:docMk/>
            <pc:sldMk cId="1711317465" sldId="388"/>
            <ac:picMk id="8" creationId="{3A21ABDB-81CC-6F54-CE5A-33B5FB848901}"/>
          </ac:picMkLst>
        </pc:picChg>
        <pc:picChg chg="mod ord replST delST">
          <ac:chgData name="Pablo González Mazón" userId="71bccadee5d8585b" providerId="LiveId" clId="{AFDC5179-949D-47A1-9279-9FB869A768B4}" dt="2024-03-26T14:14:53.344" v="818"/>
          <ac:picMkLst>
            <pc:docMk/>
            <pc:sldMk cId="1711317465" sldId="388"/>
            <ac:picMk id="10" creationId="{D3E45750-2ABF-3448-DEB8-9D4F9FF95D90}"/>
          </ac:picMkLst>
        </pc:picChg>
        <pc:picChg chg="mod">
          <ac:chgData name="Pablo González Mazón" userId="71bccadee5d8585b" providerId="LiveId" clId="{AFDC5179-949D-47A1-9279-9FB869A768B4}" dt="2024-03-26T14:14:56.872" v="879" actId="1076"/>
          <ac:picMkLst>
            <pc:docMk/>
            <pc:sldMk cId="1711317465" sldId="388"/>
            <ac:picMk id="33" creationId="{1B647D8B-A28F-CD8E-C813-5BEF912BA8CA}"/>
          </ac:picMkLst>
        </pc:picChg>
        <pc:picChg chg="mod">
          <ac:chgData name="Pablo González Mazón" userId="71bccadee5d8585b" providerId="LiveId" clId="{AFDC5179-949D-47A1-9279-9FB869A768B4}" dt="2024-03-26T14:14:56.872" v="879" actId="1076"/>
          <ac:picMkLst>
            <pc:docMk/>
            <pc:sldMk cId="1711317465" sldId="388"/>
            <ac:picMk id="36" creationId="{F1C9A4BC-E967-7B53-A59D-AD8F2EEBD877}"/>
          </ac:picMkLst>
        </pc:picChg>
        <pc:picChg chg="mod">
          <ac:chgData name="Pablo González Mazón" userId="71bccadee5d8585b" providerId="LiveId" clId="{AFDC5179-949D-47A1-9279-9FB869A768B4}" dt="2024-03-26T14:14:56.872" v="879" actId="1076"/>
          <ac:picMkLst>
            <pc:docMk/>
            <pc:sldMk cId="1711317465" sldId="388"/>
            <ac:picMk id="38" creationId="{3FB5B66C-DDC4-7655-341F-C41E2BC73B8B}"/>
          </ac:picMkLst>
        </pc:picChg>
        <pc:picChg chg="mod">
          <ac:chgData name="Pablo González Mazón" userId="71bccadee5d8585b" providerId="LiveId" clId="{AFDC5179-949D-47A1-9279-9FB869A768B4}" dt="2024-03-26T14:14:56.872" v="879" actId="1076"/>
          <ac:picMkLst>
            <pc:docMk/>
            <pc:sldMk cId="1711317465" sldId="388"/>
            <ac:picMk id="44" creationId="{9BF5CBD4-029C-A3A6-06C3-83AB9F7D7FF4}"/>
          </ac:picMkLst>
        </pc:picChg>
      </pc:sldChg>
      <pc:sldChg chg="addSp delSp modSp mod delAnim modAnim">
        <pc:chgData name="Pablo González Mazón" userId="71bccadee5d8585b" providerId="LiveId" clId="{AFDC5179-949D-47A1-9279-9FB869A768B4}" dt="2024-03-27T12:28:13.135" v="2321" actId="962"/>
        <pc:sldMkLst>
          <pc:docMk/>
          <pc:sldMk cId="208994998" sldId="392"/>
        </pc:sldMkLst>
        <pc:picChg chg="add del mod">
          <ac:chgData name="Pablo González Mazón" userId="71bccadee5d8585b" providerId="LiveId" clId="{AFDC5179-949D-47A1-9279-9FB869A768B4}" dt="2024-03-26T14:24:44.980" v="1091" actId="478"/>
          <ac:picMkLst>
            <pc:docMk/>
            <pc:sldMk cId="208994998" sldId="392"/>
            <ac:picMk id="3" creationId="{1B6131BF-89B7-5A97-DA71-2C16184E8B00}"/>
          </ac:picMkLst>
        </pc:picChg>
        <pc:picChg chg="del mod ord replST">
          <ac:chgData name="Pablo González Mazón" userId="71bccadee5d8585b" providerId="LiveId" clId="{AFDC5179-949D-47A1-9279-9FB869A768B4}" dt="2024-03-27T12:28:13.134" v="2319" actId="478"/>
          <ac:picMkLst>
            <pc:docMk/>
            <pc:sldMk cId="208994998" sldId="392"/>
            <ac:picMk id="4" creationId="{B7619302-BCE6-5DE7-9C6A-63E104054106}"/>
          </ac:picMkLst>
        </pc:picChg>
        <pc:picChg chg="del mod">
          <ac:chgData name="Pablo González Mazón" userId="71bccadee5d8585b" providerId="LiveId" clId="{AFDC5179-949D-47A1-9279-9FB869A768B4}" dt="2024-03-26T14:27:08.826" v="1126" actId="478"/>
          <ac:picMkLst>
            <pc:docMk/>
            <pc:sldMk cId="208994998" sldId="392"/>
            <ac:picMk id="5" creationId="{E5CF5EAE-4A0B-6FA2-D1CB-5BC6C5C7C9FD}"/>
          </ac:picMkLst>
        </pc:picChg>
        <pc:picChg chg="del mod ord replST">
          <ac:chgData name="Pablo González Mazón" userId="71bccadee5d8585b" providerId="LiveId" clId="{AFDC5179-949D-47A1-9279-9FB869A768B4}" dt="2024-03-27T12:27:14.908" v="2258" actId="478"/>
          <ac:picMkLst>
            <pc:docMk/>
            <pc:sldMk cId="208994998" sldId="392"/>
            <ac:picMk id="6" creationId="{0041D74B-3C34-8987-1896-01FB02AD588F}"/>
          </ac:picMkLst>
        </pc:picChg>
        <pc:picChg chg="mod">
          <ac:chgData name="Pablo González Mazón" userId="71bccadee5d8585b" providerId="LiveId" clId="{AFDC5179-949D-47A1-9279-9FB869A768B4}" dt="2024-03-26T14:24:07.850" v="1062" actId="1076"/>
          <ac:picMkLst>
            <pc:docMk/>
            <pc:sldMk cId="208994998" sldId="392"/>
            <ac:picMk id="7" creationId="{10DB9C2A-9FF8-4A5E-673E-1DA518E9A169}"/>
          </ac:picMkLst>
        </pc:picChg>
        <pc:picChg chg="mod">
          <ac:chgData name="Pablo González Mazón" userId="71bccadee5d8585b" providerId="LiveId" clId="{AFDC5179-949D-47A1-9279-9FB869A768B4}" dt="2024-03-26T14:24:07.850" v="1062" actId="1076"/>
          <ac:picMkLst>
            <pc:docMk/>
            <pc:sldMk cId="208994998" sldId="392"/>
            <ac:picMk id="8" creationId="{E5474C6B-0D7F-C7AA-600E-83B0D1387FA6}"/>
          </ac:picMkLst>
        </pc:picChg>
        <pc:picChg chg="mod ord replST">
          <ac:chgData name="Pablo González Mazón" userId="71bccadee5d8585b" providerId="LiveId" clId="{AFDC5179-949D-47A1-9279-9FB869A768B4}" dt="2024-03-27T12:27:58.078" v="2291" actId="962"/>
          <ac:picMkLst>
            <pc:docMk/>
            <pc:sldMk cId="208994998" sldId="392"/>
            <ac:picMk id="9" creationId="{25894309-562C-54F8-89AC-5746C3D14769}"/>
          </ac:picMkLst>
        </pc:picChg>
        <pc:picChg chg="add del mod">
          <ac:chgData name="Pablo González Mazón" userId="71bccadee5d8585b" providerId="LiveId" clId="{AFDC5179-949D-47A1-9279-9FB869A768B4}" dt="2024-03-26T14:25:32.517" v="1122" actId="478"/>
          <ac:picMkLst>
            <pc:docMk/>
            <pc:sldMk cId="208994998" sldId="392"/>
            <ac:picMk id="9" creationId="{3368588D-F15D-A76E-0950-0163EEF26124}"/>
          </ac:picMkLst>
        </pc:picChg>
        <pc:picChg chg="del mod">
          <ac:chgData name="Pablo González Mazón" userId="71bccadee5d8585b" providerId="LiveId" clId="{AFDC5179-949D-47A1-9279-9FB869A768B4}" dt="2024-03-27T12:27:58.077" v="2289" actId="478"/>
          <ac:picMkLst>
            <pc:docMk/>
            <pc:sldMk cId="208994998" sldId="392"/>
            <ac:picMk id="10" creationId="{96F3A651-220B-94A3-5694-A691FB0063CC}"/>
          </ac:picMkLst>
        </pc:picChg>
        <pc:picChg chg="mod ord replST">
          <ac:chgData name="Pablo González Mazón" userId="71bccadee5d8585b" providerId="LiveId" clId="{AFDC5179-949D-47A1-9279-9FB869A768B4}" dt="2024-03-26T14:27:34.392" v="1129" actId="1076"/>
          <ac:picMkLst>
            <pc:docMk/>
            <pc:sldMk cId="208994998" sldId="392"/>
            <ac:picMk id="12" creationId="{E9BE17EB-4794-86A3-DC01-2F08123B3A9D}"/>
          </ac:picMkLst>
        </pc:picChg>
        <pc:picChg chg="add mod">
          <ac:chgData name="Pablo González Mazón" userId="71bccadee5d8585b" providerId="LiveId" clId="{AFDC5179-949D-47A1-9279-9FB869A768B4}" dt="2024-03-26T14:27:28.998" v="1128" actId="1076"/>
          <ac:picMkLst>
            <pc:docMk/>
            <pc:sldMk cId="208994998" sldId="392"/>
            <ac:picMk id="13" creationId="{0FBBEDF2-DE7F-D402-5418-2A2FCF75ECD0}"/>
          </ac:picMkLst>
        </pc:picChg>
        <pc:picChg chg="mod ord replST">
          <ac:chgData name="Pablo González Mazón" userId="71bccadee5d8585b" providerId="LiveId" clId="{AFDC5179-949D-47A1-9279-9FB869A768B4}" dt="2024-03-27T12:28:13.135" v="2321" actId="962"/>
          <ac:picMkLst>
            <pc:docMk/>
            <pc:sldMk cId="208994998" sldId="392"/>
            <ac:picMk id="14" creationId="{4A18345E-E3CA-0A39-33AB-F6A291B0DBE1}"/>
          </ac:picMkLst>
        </pc:picChg>
      </pc:sldChg>
      <pc:sldChg chg="del">
        <pc:chgData name="Pablo González Mazón" userId="71bccadee5d8585b" providerId="LiveId" clId="{AFDC5179-949D-47A1-9279-9FB869A768B4}" dt="2024-03-26T15:16:20.924" v="1350" actId="47"/>
        <pc:sldMkLst>
          <pc:docMk/>
          <pc:sldMk cId="2840897296" sldId="394"/>
        </pc:sldMkLst>
      </pc:sldChg>
      <pc:sldChg chg="modSp mod">
        <pc:chgData name="Pablo González Mazón" userId="71bccadee5d8585b" providerId="LiveId" clId="{AFDC5179-949D-47A1-9279-9FB869A768B4}" dt="2024-03-26T14:22:27.487" v="1061" actId="1076"/>
        <pc:sldMkLst>
          <pc:docMk/>
          <pc:sldMk cId="695747745" sldId="395"/>
        </pc:sldMkLst>
        <pc:spChg chg="mod">
          <ac:chgData name="Pablo González Mazón" userId="71bccadee5d8585b" providerId="LiveId" clId="{AFDC5179-949D-47A1-9279-9FB869A768B4}" dt="2024-03-26T14:22:27.487" v="1061" actId="1076"/>
          <ac:spMkLst>
            <pc:docMk/>
            <pc:sldMk cId="695747745" sldId="395"/>
            <ac:spMk id="2" creationId="{7A286B45-620D-A681-2B0B-91C9AF332F35}"/>
          </ac:spMkLst>
        </pc:spChg>
        <pc:picChg chg="mod">
          <ac:chgData name="Pablo González Mazón" userId="71bccadee5d8585b" providerId="LiveId" clId="{AFDC5179-949D-47A1-9279-9FB869A768B4}" dt="2024-03-26T14:22:27.487" v="1061" actId="1076"/>
          <ac:picMkLst>
            <pc:docMk/>
            <pc:sldMk cId="695747745" sldId="395"/>
            <ac:picMk id="6" creationId="{6880FE96-37FA-DB44-4A0A-E4C165799984}"/>
          </ac:picMkLst>
        </pc:picChg>
      </pc:sldChg>
      <pc:sldChg chg="del">
        <pc:chgData name="Pablo González Mazón" userId="71bccadee5d8585b" providerId="LiveId" clId="{AFDC5179-949D-47A1-9279-9FB869A768B4}" dt="2024-03-26T15:16:25.599" v="1351" actId="47"/>
        <pc:sldMkLst>
          <pc:docMk/>
          <pc:sldMk cId="1771201713" sldId="396"/>
        </pc:sldMkLst>
      </pc:sldChg>
      <pc:sldChg chg="delSp modSp mod">
        <pc:chgData name="Pablo González Mazón" userId="71bccadee5d8585b" providerId="LiveId" clId="{AFDC5179-949D-47A1-9279-9FB869A768B4}" dt="2024-03-26T15:16:52.498" v="1383" actId="962"/>
        <pc:sldMkLst>
          <pc:docMk/>
          <pc:sldMk cId="2984012323" sldId="397"/>
        </pc:sldMkLst>
        <pc:picChg chg="mod ord replST">
          <ac:chgData name="Pablo González Mazón" userId="71bccadee5d8585b" providerId="LiveId" clId="{AFDC5179-949D-47A1-9279-9FB869A768B4}" dt="2024-03-26T15:16:52.498" v="1383" actId="962"/>
          <ac:picMkLst>
            <pc:docMk/>
            <pc:sldMk cId="2984012323" sldId="397"/>
            <ac:picMk id="4" creationId="{037A1FE2-23F2-AB6D-38DF-1C26AA3CC0E0}"/>
          </ac:picMkLst>
        </pc:picChg>
        <pc:picChg chg="del mod">
          <ac:chgData name="Pablo González Mazón" userId="71bccadee5d8585b" providerId="LiveId" clId="{AFDC5179-949D-47A1-9279-9FB869A768B4}" dt="2024-03-26T15:16:52.498" v="1381" actId="478"/>
          <ac:picMkLst>
            <pc:docMk/>
            <pc:sldMk cId="2984012323" sldId="397"/>
            <ac:picMk id="6" creationId="{71530779-BC44-30E7-AFBE-D04AE5A6EEDD}"/>
          </ac:picMkLst>
        </pc:picChg>
      </pc:sldChg>
      <pc:sldChg chg="modSp mod">
        <pc:chgData name="Pablo González Mazón" userId="71bccadee5d8585b" providerId="LiveId" clId="{AFDC5179-949D-47A1-9279-9FB869A768B4}" dt="2024-03-26T15:17:05.207" v="1385" actId="1076"/>
        <pc:sldMkLst>
          <pc:docMk/>
          <pc:sldMk cId="1350751961" sldId="398"/>
        </pc:sldMkLst>
        <pc:spChg chg="mod">
          <ac:chgData name="Pablo González Mazón" userId="71bccadee5d8585b" providerId="LiveId" clId="{AFDC5179-949D-47A1-9279-9FB869A768B4}" dt="2024-03-26T15:17:05.207" v="1385" actId="1076"/>
          <ac:spMkLst>
            <pc:docMk/>
            <pc:sldMk cId="1350751961" sldId="398"/>
            <ac:spMk id="2" creationId="{2BB5BD5B-AE76-5722-9A0C-888F32598F09}"/>
          </ac:spMkLst>
        </pc:spChg>
      </pc:sldChg>
      <pc:sldChg chg="delSp modSp mod">
        <pc:chgData name="Pablo González Mazón" userId="71bccadee5d8585b" providerId="LiveId" clId="{AFDC5179-949D-47A1-9279-9FB869A768B4}" dt="2024-03-27T12:14:44.433" v="1991" actId="1076"/>
        <pc:sldMkLst>
          <pc:docMk/>
          <pc:sldMk cId="854728196" sldId="400"/>
        </pc:sldMkLst>
        <pc:picChg chg="mod ord replST">
          <ac:chgData name="Pablo González Mazón" userId="71bccadee5d8585b" providerId="LiveId" clId="{AFDC5179-949D-47A1-9279-9FB869A768B4}" dt="2024-03-27T12:14:44.433" v="1991" actId="1076"/>
          <ac:picMkLst>
            <pc:docMk/>
            <pc:sldMk cId="854728196" sldId="400"/>
            <ac:picMk id="5" creationId="{37EB85DF-A09B-D96E-A285-FCE4DE253A89}"/>
          </ac:picMkLst>
        </pc:picChg>
        <pc:picChg chg="mod ord replST">
          <ac:chgData name="Pablo González Mazón" userId="71bccadee5d8585b" providerId="LiveId" clId="{AFDC5179-949D-47A1-9279-9FB869A768B4}" dt="2024-03-27T12:14:39.830" v="1989" actId="1076"/>
          <ac:picMkLst>
            <pc:docMk/>
            <pc:sldMk cId="854728196" sldId="400"/>
            <ac:picMk id="6" creationId="{13C3753F-6510-3BFF-57D9-A24E85016E0B}"/>
          </ac:picMkLst>
        </pc:picChg>
        <pc:picChg chg="del mod ord replST">
          <ac:chgData name="Pablo González Mazón" userId="71bccadee5d8585b" providerId="LiveId" clId="{AFDC5179-949D-47A1-9279-9FB869A768B4}" dt="2024-03-27T12:14:37.080" v="1986" actId="478"/>
          <ac:picMkLst>
            <pc:docMk/>
            <pc:sldMk cId="854728196" sldId="400"/>
            <ac:picMk id="7" creationId="{B42555D2-8D36-2DB5-632B-7C67FDB567FE}"/>
          </ac:picMkLst>
        </pc:picChg>
        <pc:picChg chg="del mod">
          <ac:chgData name="Pablo González Mazón" userId="71bccadee5d8585b" providerId="LiveId" clId="{AFDC5179-949D-47A1-9279-9FB869A768B4}" dt="2024-03-26T15:17:59.956" v="1440" actId="478"/>
          <ac:picMkLst>
            <pc:docMk/>
            <pc:sldMk cId="854728196" sldId="400"/>
            <ac:picMk id="16" creationId="{FFF5FC3F-E314-03D1-5DC2-61E5D6567CD3}"/>
          </ac:picMkLst>
        </pc:picChg>
        <pc:picChg chg="del mod">
          <ac:chgData name="Pablo González Mazón" userId="71bccadee5d8585b" providerId="LiveId" clId="{AFDC5179-949D-47A1-9279-9FB869A768B4}" dt="2024-03-26T15:17:43.010" v="1412" actId="478"/>
          <ac:picMkLst>
            <pc:docMk/>
            <pc:sldMk cId="854728196" sldId="400"/>
            <ac:picMk id="18" creationId="{4BD45761-5534-089E-9AC3-8B37B22B015D}"/>
          </ac:picMkLst>
        </pc:picChg>
      </pc:sldChg>
      <pc:sldChg chg="modSp add mod">
        <pc:chgData name="Pablo González Mazón" userId="71bccadee5d8585b" providerId="LiveId" clId="{AFDC5179-949D-47A1-9279-9FB869A768B4}" dt="2024-03-26T15:39:38.005" v="1712" actId="20577"/>
        <pc:sldMkLst>
          <pc:docMk/>
          <pc:sldMk cId="3256745369" sldId="401"/>
        </pc:sldMkLst>
        <pc:spChg chg="mod">
          <ac:chgData name="Pablo González Mazón" userId="71bccadee5d8585b" providerId="LiveId" clId="{AFDC5179-949D-47A1-9279-9FB869A768B4}" dt="2024-03-26T15:39:38.005" v="1712" actId="20577"/>
          <ac:spMkLst>
            <pc:docMk/>
            <pc:sldMk cId="3256745369" sldId="401"/>
            <ac:spMk id="2" creationId="{82689DB6-E724-C32B-8260-B63896D9506B}"/>
          </ac:spMkLst>
        </pc:spChg>
      </pc:sldChg>
      <pc:sldChg chg="addSp delSp modSp add mod delAnim modAnim">
        <pc:chgData name="Pablo González Mazón" userId="71bccadee5d8585b" providerId="LiveId" clId="{AFDC5179-949D-47A1-9279-9FB869A768B4}" dt="2024-03-27T12:18:47.928" v="2054" actId="1076"/>
        <pc:sldMkLst>
          <pc:docMk/>
          <pc:sldMk cId="2504480960" sldId="402"/>
        </pc:sldMkLst>
        <pc:spChg chg="mod">
          <ac:chgData name="Pablo González Mazón" userId="71bccadee5d8585b" providerId="LiveId" clId="{AFDC5179-949D-47A1-9279-9FB869A768B4}" dt="2024-03-26T13:59:09.975" v="252" actId="20577"/>
          <ac:spMkLst>
            <pc:docMk/>
            <pc:sldMk cId="2504480960" sldId="402"/>
            <ac:spMk id="2" creationId="{4F5A7FAB-AE59-DDA0-C066-40727519D095}"/>
          </ac:spMkLst>
        </pc:spChg>
        <pc:picChg chg="add del mod">
          <ac:chgData name="Pablo González Mazón" userId="71bccadee5d8585b" providerId="LiveId" clId="{AFDC5179-949D-47A1-9279-9FB869A768B4}" dt="2024-03-26T13:58:17.989" v="241" actId="478"/>
          <ac:picMkLst>
            <pc:docMk/>
            <pc:sldMk cId="2504480960" sldId="402"/>
            <ac:picMk id="4" creationId="{474A9946-A3B2-B328-239A-1D83C1824303}"/>
          </ac:picMkLst>
        </pc:picChg>
        <pc:picChg chg="del">
          <ac:chgData name="Pablo González Mazón" userId="71bccadee5d8585b" providerId="LiveId" clId="{AFDC5179-949D-47A1-9279-9FB869A768B4}" dt="2024-03-26T13:56:45.182" v="238" actId="478"/>
          <ac:picMkLst>
            <pc:docMk/>
            <pc:sldMk cId="2504480960" sldId="402"/>
            <ac:picMk id="5" creationId="{B9B9A31F-9DC3-06D0-E740-223AE19FA378}"/>
          </ac:picMkLst>
        </pc:picChg>
        <pc:picChg chg="add mod modCrop">
          <ac:chgData name="Pablo González Mazón" userId="71bccadee5d8585b" providerId="LiveId" clId="{AFDC5179-949D-47A1-9279-9FB869A768B4}" dt="2024-03-26T13:59:46.724" v="258"/>
          <ac:picMkLst>
            <pc:docMk/>
            <pc:sldMk cId="2504480960" sldId="402"/>
            <ac:picMk id="6" creationId="{DEFD28D1-AC96-FDB4-CA14-1C317B660614}"/>
          </ac:picMkLst>
        </pc:picChg>
        <pc:picChg chg="add mod">
          <ac:chgData name="Pablo González Mazón" userId="71bccadee5d8585b" providerId="LiveId" clId="{AFDC5179-949D-47A1-9279-9FB869A768B4}" dt="2024-03-27T12:18:47.928" v="2054" actId="1076"/>
          <ac:picMkLst>
            <pc:docMk/>
            <pc:sldMk cId="2504480960" sldId="402"/>
            <ac:picMk id="7" creationId="{41DBD350-9D60-EA01-3630-143099973074}"/>
          </ac:picMkLst>
        </pc:picChg>
        <pc:picChg chg="add del mod">
          <ac:chgData name="Pablo González Mazón" userId="71bccadee5d8585b" providerId="LiveId" clId="{AFDC5179-949D-47A1-9279-9FB869A768B4}" dt="2024-03-26T14:00:16.581" v="282" actId="478"/>
          <ac:picMkLst>
            <pc:docMk/>
            <pc:sldMk cId="2504480960" sldId="402"/>
            <ac:picMk id="8" creationId="{A9CEA769-FD23-51FF-553C-4F4C70227F6B}"/>
          </ac:picMkLst>
        </pc:picChg>
        <pc:picChg chg="del">
          <ac:chgData name="Pablo González Mazón" userId="71bccadee5d8585b" providerId="LiveId" clId="{AFDC5179-949D-47A1-9279-9FB869A768B4}" dt="2024-03-26T13:56:45.182" v="238" actId="478"/>
          <ac:picMkLst>
            <pc:docMk/>
            <pc:sldMk cId="2504480960" sldId="402"/>
            <ac:picMk id="9" creationId="{D9D2D1D2-3072-9D2D-89C7-36DF71CEA9EA}"/>
          </ac:picMkLst>
        </pc:picChg>
        <pc:picChg chg="del mod replST">
          <ac:chgData name="Pablo González Mazón" userId="71bccadee5d8585b" providerId="LiveId" clId="{AFDC5179-949D-47A1-9279-9FB869A768B4}" dt="2024-03-26T14:02:08.962" v="492" actId="478"/>
          <ac:picMkLst>
            <pc:docMk/>
            <pc:sldMk cId="2504480960" sldId="402"/>
            <ac:picMk id="11" creationId="{569D2B5E-C66D-1E54-0D7D-C31A61FEB732}"/>
          </ac:picMkLst>
        </pc:picChg>
        <pc:picChg chg="del">
          <ac:chgData name="Pablo González Mazón" userId="71bccadee5d8585b" providerId="LiveId" clId="{AFDC5179-949D-47A1-9279-9FB869A768B4}" dt="2024-03-26T13:56:45.182" v="238" actId="478"/>
          <ac:picMkLst>
            <pc:docMk/>
            <pc:sldMk cId="2504480960" sldId="402"/>
            <ac:picMk id="12" creationId="{F4D0515F-6D84-2445-2E25-568F11E5DEEC}"/>
          </ac:picMkLst>
        </pc:picChg>
        <pc:picChg chg="add del mod">
          <ac:chgData name="Pablo González Mazón" userId="71bccadee5d8585b" providerId="LiveId" clId="{AFDC5179-949D-47A1-9279-9FB869A768B4}" dt="2024-03-26T14:00:36.472" v="312" actId="478"/>
          <ac:picMkLst>
            <pc:docMk/>
            <pc:sldMk cId="2504480960" sldId="402"/>
            <ac:picMk id="13" creationId="{7537859E-F48A-C48C-8E23-0A1C5B7ED656}"/>
          </ac:picMkLst>
        </pc:picChg>
        <pc:picChg chg="del">
          <ac:chgData name="Pablo González Mazón" userId="71bccadee5d8585b" providerId="LiveId" clId="{AFDC5179-949D-47A1-9279-9FB869A768B4}" dt="2024-03-26T13:56:45.182" v="238" actId="478"/>
          <ac:picMkLst>
            <pc:docMk/>
            <pc:sldMk cId="2504480960" sldId="402"/>
            <ac:picMk id="14" creationId="{125A435F-0776-FC08-8CEF-9944DAA4724C}"/>
          </ac:picMkLst>
        </pc:picChg>
        <pc:picChg chg="del mod ord replST">
          <ac:chgData name="Pablo González Mazón" userId="71bccadee5d8585b" providerId="LiveId" clId="{AFDC5179-949D-47A1-9279-9FB869A768B4}" dt="2024-03-26T14:01:49.883" v="432" actId="478"/>
          <ac:picMkLst>
            <pc:docMk/>
            <pc:sldMk cId="2504480960" sldId="402"/>
            <ac:picMk id="16" creationId="{4359C09E-2C73-FE03-8B9C-5CBD93E75B55}"/>
          </ac:picMkLst>
        </pc:picChg>
        <pc:picChg chg="add del mod">
          <ac:chgData name="Pablo González Mazón" userId="71bccadee5d8585b" providerId="LiveId" clId="{AFDC5179-949D-47A1-9279-9FB869A768B4}" dt="2024-03-26T14:00:57.353" v="343" actId="478"/>
          <ac:picMkLst>
            <pc:docMk/>
            <pc:sldMk cId="2504480960" sldId="402"/>
            <ac:picMk id="17" creationId="{A67C9241-0EDD-BFA9-F1F1-812BBABC406B}"/>
          </ac:picMkLst>
        </pc:picChg>
        <pc:picChg chg="del mod ord replST">
          <ac:chgData name="Pablo González Mazón" userId="71bccadee5d8585b" providerId="LiveId" clId="{AFDC5179-949D-47A1-9279-9FB869A768B4}" dt="2024-03-26T14:01:58.894" v="461" actId="478"/>
          <ac:picMkLst>
            <pc:docMk/>
            <pc:sldMk cId="2504480960" sldId="402"/>
            <ac:picMk id="19" creationId="{0182852A-6E74-09EF-4A73-9AF92979EE09}"/>
          </ac:picMkLst>
        </pc:picChg>
        <pc:picChg chg="add del mod">
          <ac:chgData name="Pablo González Mazón" userId="71bccadee5d8585b" providerId="LiveId" clId="{AFDC5179-949D-47A1-9279-9FB869A768B4}" dt="2024-03-26T14:01:26.229" v="374" actId="478"/>
          <ac:picMkLst>
            <pc:docMk/>
            <pc:sldMk cId="2504480960" sldId="402"/>
            <ac:picMk id="20" creationId="{C455629A-AF2B-8AA0-C971-49A504EEE512}"/>
          </ac:picMkLst>
        </pc:picChg>
        <pc:picChg chg="del mod ord replST">
          <ac:chgData name="Pablo González Mazón" userId="71bccadee5d8585b" providerId="LiveId" clId="{AFDC5179-949D-47A1-9279-9FB869A768B4}" dt="2024-03-26T14:01:39.784" v="402" actId="478"/>
          <ac:picMkLst>
            <pc:docMk/>
            <pc:sldMk cId="2504480960" sldId="402"/>
            <ac:picMk id="22" creationId="{BDB77EE1-D509-F8E9-4A50-438217E3197D}"/>
          </ac:picMkLst>
        </pc:picChg>
        <pc:picChg chg="mod ord replST">
          <ac:chgData name="Pablo González Mazón" userId="71bccadee5d8585b" providerId="LiveId" clId="{AFDC5179-949D-47A1-9279-9FB869A768B4}" dt="2024-03-26T14:01:39.784" v="404" actId="962"/>
          <ac:picMkLst>
            <pc:docMk/>
            <pc:sldMk cId="2504480960" sldId="402"/>
            <ac:picMk id="24" creationId="{1F89CBD2-9A37-D837-326F-D74AB1783D1B}"/>
          </ac:picMkLst>
        </pc:picChg>
        <pc:picChg chg="mod ord replST">
          <ac:chgData name="Pablo González Mazón" userId="71bccadee5d8585b" providerId="LiveId" clId="{AFDC5179-949D-47A1-9279-9FB869A768B4}" dt="2024-03-26T14:01:49.883" v="434" actId="962"/>
          <ac:picMkLst>
            <pc:docMk/>
            <pc:sldMk cId="2504480960" sldId="402"/>
            <ac:picMk id="26" creationId="{C69C606F-21A1-9E0C-0D3F-2E5E6B968383}"/>
          </ac:picMkLst>
        </pc:picChg>
        <pc:picChg chg="mod ord replST">
          <ac:chgData name="Pablo González Mazón" userId="71bccadee5d8585b" providerId="LiveId" clId="{AFDC5179-949D-47A1-9279-9FB869A768B4}" dt="2024-03-26T14:21:30.500" v="1033" actId="1076"/>
          <ac:picMkLst>
            <pc:docMk/>
            <pc:sldMk cId="2504480960" sldId="402"/>
            <ac:picMk id="28" creationId="{04E52964-0B21-2FA5-6D5C-FF61D9F3BA7A}"/>
          </ac:picMkLst>
        </pc:picChg>
        <pc:picChg chg="mod ord replST">
          <ac:chgData name="Pablo González Mazón" userId="71bccadee5d8585b" providerId="LiveId" clId="{AFDC5179-949D-47A1-9279-9FB869A768B4}" dt="2024-03-26T14:02:08.962" v="494" actId="962"/>
          <ac:picMkLst>
            <pc:docMk/>
            <pc:sldMk cId="2504480960" sldId="402"/>
            <ac:picMk id="30" creationId="{2BF9CDCC-C1E1-5070-7786-0458B0735DEE}"/>
          </ac:picMkLst>
        </pc:picChg>
      </pc:sldChg>
      <pc:sldChg chg="modSp add del mod">
        <pc:chgData name="Pablo González Mazón" userId="71bccadee5d8585b" providerId="LiveId" clId="{AFDC5179-949D-47A1-9279-9FB869A768B4}" dt="2024-03-26T13:55:48.844" v="186"/>
        <pc:sldMkLst>
          <pc:docMk/>
          <pc:sldMk cId="2621064676" sldId="402"/>
        </pc:sldMkLst>
        <pc:spChg chg="mod">
          <ac:chgData name="Pablo González Mazón" userId="71bccadee5d8585b" providerId="LiveId" clId="{AFDC5179-949D-47A1-9279-9FB869A768B4}" dt="2024-03-26T13:55:48.503" v="185" actId="20577"/>
          <ac:spMkLst>
            <pc:docMk/>
            <pc:sldMk cId="2621064676" sldId="402"/>
            <ac:spMk id="2" creationId="{4F5A7FAB-AE59-DDA0-C066-40727519D095}"/>
          </ac:spMkLst>
        </pc:spChg>
      </pc:sldChg>
      <pc:sldChg chg="delSp modSp add del mod">
        <pc:chgData name="Pablo González Mazón" userId="71bccadee5d8585b" providerId="LiveId" clId="{AFDC5179-949D-47A1-9279-9FB869A768B4}" dt="2024-03-26T14:18:06.520" v="935" actId="47"/>
        <pc:sldMkLst>
          <pc:docMk/>
          <pc:sldMk cId="4257916492" sldId="403"/>
        </pc:sldMkLst>
        <pc:picChg chg="del mod ord replST">
          <ac:chgData name="Pablo González Mazón" userId="71bccadee5d8585b" providerId="LiveId" clId="{AFDC5179-949D-47A1-9279-9FB869A768B4}" dt="2024-03-26T14:06:25.546" v="563" actId="478"/>
          <ac:picMkLst>
            <pc:docMk/>
            <pc:sldMk cId="4257916492" sldId="403"/>
            <ac:picMk id="4" creationId="{53BF7462-7020-9674-9329-33141BE3A25D}"/>
          </ac:picMkLst>
        </pc:picChg>
        <pc:picChg chg="mod ord replST">
          <ac:chgData name="Pablo González Mazón" userId="71bccadee5d8585b" providerId="LiveId" clId="{AFDC5179-949D-47A1-9279-9FB869A768B4}" dt="2024-03-26T14:06:25.554" v="565" actId="962"/>
          <ac:picMkLst>
            <pc:docMk/>
            <pc:sldMk cId="4257916492" sldId="403"/>
            <ac:picMk id="6" creationId="{5BD64C62-69E7-81FB-3A8E-76BE6F0EFAFA}"/>
          </ac:picMkLst>
        </pc:picChg>
        <pc:picChg chg="del mod">
          <ac:chgData name="Pablo González Mazón" userId="71bccadee5d8585b" providerId="LiveId" clId="{AFDC5179-949D-47A1-9279-9FB869A768B4}" dt="2024-03-26T14:05:29.939" v="526" actId="478"/>
          <ac:picMkLst>
            <pc:docMk/>
            <pc:sldMk cId="4257916492" sldId="403"/>
            <ac:picMk id="16" creationId="{A68C5B70-0E13-824D-638A-187E37988C71}"/>
          </ac:picMkLst>
        </pc:picChg>
        <pc:picChg chg="mod">
          <ac:chgData name="Pablo González Mazón" userId="71bccadee5d8585b" providerId="LiveId" clId="{AFDC5179-949D-47A1-9279-9FB869A768B4}" dt="2024-03-26T14:05:35.340" v="530" actId="1076"/>
          <ac:picMkLst>
            <pc:docMk/>
            <pc:sldMk cId="4257916492" sldId="403"/>
            <ac:picMk id="19" creationId="{4142AE10-CB41-673D-F69D-D006D078BC6B}"/>
          </ac:picMkLst>
        </pc:picChg>
      </pc:sldChg>
      <pc:sldChg chg="addSp delSp modSp add mod modAnim">
        <pc:chgData name="Pablo González Mazón" userId="71bccadee5d8585b" providerId="LiveId" clId="{AFDC5179-949D-47A1-9279-9FB869A768B4}" dt="2024-03-26T15:34:55.890" v="1642"/>
        <pc:sldMkLst>
          <pc:docMk/>
          <pc:sldMk cId="2414319303" sldId="404"/>
        </pc:sldMkLst>
        <pc:spChg chg="mod">
          <ac:chgData name="Pablo González Mazón" userId="71bccadee5d8585b" providerId="LiveId" clId="{AFDC5179-949D-47A1-9279-9FB869A768B4}" dt="2024-03-26T14:17:29.863" v="933" actId="20577"/>
          <ac:spMkLst>
            <pc:docMk/>
            <pc:sldMk cId="2414319303" sldId="404"/>
            <ac:spMk id="2" creationId="{7AA903B1-DD32-7DF8-ADAE-ED03A5ACD1B4}"/>
          </ac:spMkLst>
        </pc:spChg>
        <pc:picChg chg="add del mod">
          <ac:chgData name="Pablo González Mazón" userId="71bccadee5d8585b" providerId="LiveId" clId="{AFDC5179-949D-47A1-9279-9FB869A768B4}" dt="2024-03-26T14:06:37.298" v="591" actId="478"/>
          <ac:picMkLst>
            <pc:docMk/>
            <pc:sldMk cId="2414319303" sldId="404"/>
            <ac:picMk id="3" creationId="{C0C6B460-027A-0B89-55A1-A62AA886B379}"/>
          </ac:picMkLst>
        </pc:picChg>
        <pc:picChg chg="del mod">
          <ac:chgData name="Pablo González Mazón" userId="71bccadee5d8585b" providerId="LiveId" clId="{AFDC5179-949D-47A1-9279-9FB869A768B4}" dt="2024-03-26T14:07:44.532" v="624" actId="478"/>
          <ac:picMkLst>
            <pc:docMk/>
            <pc:sldMk cId="2414319303" sldId="404"/>
            <ac:picMk id="4" creationId="{942874DE-528C-A501-EF3E-A22BBE3DC015}"/>
          </ac:picMkLst>
        </pc:picChg>
        <pc:picChg chg="mod">
          <ac:chgData name="Pablo González Mazón" userId="71bccadee5d8585b" providerId="LiveId" clId="{AFDC5179-949D-47A1-9279-9FB869A768B4}" dt="2024-03-26T14:08:05.333" v="629" actId="1076"/>
          <ac:picMkLst>
            <pc:docMk/>
            <pc:sldMk cId="2414319303" sldId="404"/>
            <ac:picMk id="5" creationId="{567DDDCC-9FEC-D2E4-1EAA-5E51076C50EA}"/>
          </ac:picMkLst>
        </pc:picChg>
        <pc:picChg chg="mod">
          <ac:chgData name="Pablo González Mazón" userId="71bccadee5d8585b" providerId="LiveId" clId="{AFDC5179-949D-47A1-9279-9FB869A768B4}" dt="2024-03-26T14:08:05.333" v="629" actId="1076"/>
          <ac:picMkLst>
            <pc:docMk/>
            <pc:sldMk cId="2414319303" sldId="404"/>
            <ac:picMk id="6" creationId="{6BF54972-5D48-5CEC-2B01-8607152B1589}"/>
          </ac:picMkLst>
        </pc:picChg>
        <pc:picChg chg="mod">
          <ac:chgData name="Pablo González Mazón" userId="71bccadee5d8585b" providerId="LiveId" clId="{AFDC5179-949D-47A1-9279-9FB869A768B4}" dt="2024-03-26T14:08:05.333" v="629" actId="1076"/>
          <ac:picMkLst>
            <pc:docMk/>
            <pc:sldMk cId="2414319303" sldId="404"/>
            <ac:picMk id="8" creationId="{5E5358AA-72D7-04E0-291C-BF844B925407}"/>
          </ac:picMkLst>
        </pc:picChg>
        <pc:picChg chg="mod ord replST">
          <ac:chgData name="Pablo González Mazón" userId="71bccadee5d8585b" providerId="LiveId" clId="{AFDC5179-949D-47A1-9279-9FB869A768B4}" dt="2024-03-26T14:06:37.298" v="593" actId="962"/>
          <ac:picMkLst>
            <pc:docMk/>
            <pc:sldMk cId="2414319303" sldId="404"/>
            <ac:picMk id="9" creationId="{2B7058C1-F36A-F0CF-3743-CC5737899E44}"/>
          </ac:picMkLst>
        </pc:picChg>
        <pc:picChg chg="mod ord replST">
          <ac:chgData name="Pablo González Mazón" userId="71bccadee5d8585b" providerId="LiveId" clId="{AFDC5179-949D-47A1-9279-9FB869A768B4}" dt="2024-03-26T14:17:47.051" v="934" actId="1076"/>
          <ac:picMkLst>
            <pc:docMk/>
            <pc:sldMk cId="2414319303" sldId="404"/>
            <ac:picMk id="11" creationId="{6675C5D5-E413-BB82-5DD2-E82662C91029}"/>
          </ac:picMkLst>
        </pc:picChg>
      </pc:sldChg>
      <pc:sldChg chg="addSp delSp modSp add mod modAnim">
        <pc:chgData name="Pablo González Mazón" userId="71bccadee5d8585b" providerId="LiveId" clId="{AFDC5179-949D-47A1-9279-9FB869A768B4}" dt="2024-03-27T12:11:28.640" v="1901" actId="962"/>
        <pc:sldMkLst>
          <pc:docMk/>
          <pc:sldMk cId="3387305146" sldId="405"/>
        </pc:sldMkLst>
        <pc:picChg chg="add mod">
          <ac:chgData name="Pablo González Mazón" userId="71bccadee5d8585b" providerId="LiveId" clId="{AFDC5179-949D-47A1-9279-9FB869A768B4}" dt="2024-03-26T14:14:18.352" v="784"/>
          <ac:picMkLst>
            <pc:docMk/>
            <pc:sldMk cId="3387305146" sldId="405"/>
            <ac:picMk id="3" creationId="{D14B0E10-98EC-73BA-8229-3B81593A0476}"/>
          </ac:picMkLst>
        </pc:picChg>
        <pc:picChg chg="mod ord replST">
          <ac:chgData name="Pablo González Mazón" userId="71bccadee5d8585b" providerId="LiveId" clId="{AFDC5179-949D-47A1-9279-9FB869A768B4}" dt="2024-03-27T12:11:28.640" v="1901" actId="962"/>
          <ac:picMkLst>
            <pc:docMk/>
            <pc:sldMk cId="3387305146" sldId="405"/>
            <ac:picMk id="4" creationId="{463CBE01-0415-4944-5356-B9FEAC00F660}"/>
          </ac:picMkLst>
        </pc:picChg>
        <pc:picChg chg="add del mod">
          <ac:chgData name="Pablo González Mazón" userId="71bccadee5d8585b" providerId="LiveId" clId="{AFDC5179-949D-47A1-9279-9FB869A768B4}" dt="2024-03-26T14:16:50.852" v="928" actId="478"/>
          <ac:picMkLst>
            <pc:docMk/>
            <pc:sldMk cId="3387305146" sldId="405"/>
            <ac:picMk id="4" creationId="{E26E0085-1B11-06A1-F4F4-6356FCD14AFD}"/>
          </ac:picMkLst>
        </pc:picChg>
        <pc:picChg chg="del mod ord replST">
          <ac:chgData name="Pablo González Mazón" userId="71bccadee5d8585b" providerId="LiveId" clId="{AFDC5179-949D-47A1-9279-9FB869A768B4}" dt="2024-03-27T12:11:28.639" v="1899" actId="478"/>
          <ac:picMkLst>
            <pc:docMk/>
            <pc:sldMk cId="3387305146" sldId="405"/>
            <ac:picMk id="6" creationId="{3E6DFFCA-1F47-4294-2CD0-DC7CB10FBCA5}"/>
          </ac:picMkLst>
        </pc:picChg>
        <pc:picChg chg="mod">
          <ac:chgData name="Pablo González Mazón" userId="71bccadee5d8585b" providerId="LiveId" clId="{AFDC5179-949D-47A1-9279-9FB869A768B4}" dt="2024-03-26T14:15:35.124" v="900" actId="1076"/>
          <ac:picMkLst>
            <pc:docMk/>
            <pc:sldMk cId="3387305146" sldId="405"/>
            <ac:picMk id="8" creationId="{3A21ABDB-81CC-6F54-CE5A-33B5FB848901}"/>
          </ac:picMkLst>
        </pc:picChg>
        <pc:picChg chg="mod">
          <ac:chgData name="Pablo González Mazón" userId="71bccadee5d8585b" providerId="LiveId" clId="{AFDC5179-949D-47A1-9279-9FB869A768B4}" dt="2024-03-26T14:15:35.124" v="900" actId="1076"/>
          <ac:picMkLst>
            <pc:docMk/>
            <pc:sldMk cId="3387305146" sldId="405"/>
            <ac:picMk id="33" creationId="{1B647D8B-A28F-CD8E-C813-5BEF912BA8CA}"/>
          </ac:picMkLst>
        </pc:picChg>
        <pc:picChg chg="mod">
          <ac:chgData name="Pablo González Mazón" userId="71bccadee5d8585b" providerId="LiveId" clId="{AFDC5179-949D-47A1-9279-9FB869A768B4}" dt="2024-03-26T14:15:35.124" v="900" actId="1076"/>
          <ac:picMkLst>
            <pc:docMk/>
            <pc:sldMk cId="3387305146" sldId="405"/>
            <ac:picMk id="36" creationId="{F1C9A4BC-E967-7B53-A59D-AD8F2EEBD877}"/>
          </ac:picMkLst>
        </pc:picChg>
        <pc:picChg chg="mod">
          <ac:chgData name="Pablo González Mazón" userId="71bccadee5d8585b" providerId="LiveId" clId="{AFDC5179-949D-47A1-9279-9FB869A768B4}" dt="2024-03-26T14:15:35.124" v="900" actId="1076"/>
          <ac:picMkLst>
            <pc:docMk/>
            <pc:sldMk cId="3387305146" sldId="405"/>
            <ac:picMk id="38" creationId="{3FB5B66C-DDC4-7655-341F-C41E2BC73B8B}"/>
          </ac:picMkLst>
        </pc:picChg>
        <pc:picChg chg="mod">
          <ac:chgData name="Pablo González Mazón" userId="71bccadee5d8585b" providerId="LiveId" clId="{AFDC5179-949D-47A1-9279-9FB869A768B4}" dt="2024-03-26T14:15:35.124" v="900" actId="1076"/>
          <ac:picMkLst>
            <pc:docMk/>
            <pc:sldMk cId="3387305146" sldId="405"/>
            <ac:picMk id="44" creationId="{9BF5CBD4-029C-A3A6-06C3-83AB9F7D7FF4}"/>
          </ac:picMkLst>
        </pc:picChg>
      </pc:sldChg>
      <pc:sldChg chg="addSp delSp modSp add mod delAnim modAnim">
        <pc:chgData name="Pablo González Mazón" userId="71bccadee5d8585b" providerId="LiveId" clId="{AFDC5179-949D-47A1-9279-9FB869A768B4}" dt="2024-03-27T12:13:30.965" v="1960" actId="962"/>
        <pc:sldMkLst>
          <pc:docMk/>
          <pc:sldMk cId="2904534090" sldId="406"/>
        </pc:sldMkLst>
        <pc:spChg chg="mod">
          <ac:chgData name="Pablo González Mazón" userId="71bccadee5d8585b" providerId="LiveId" clId="{AFDC5179-949D-47A1-9279-9FB869A768B4}" dt="2024-03-26T15:40:20.215" v="1732" actId="20577"/>
          <ac:spMkLst>
            <pc:docMk/>
            <pc:sldMk cId="2904534090" sldId="406"/>
            <ac:spMk id="2" creationId="{4A46E73A-EC7D-F90F-3626-82EF844BA369}"/>
          </ac:spMkLst>
        </pc:spChg>
        <pc:picChg chg="add del mod">
          <ac:chgData name="Pablo González Mazón" userId="71bccadee5d8585b" providerId="LiveId" clId="{AFDC5179-949D-47A1-9279-9FB869A768B4}" dt="2024-03-26T15:16:08.610" v="1345" actId="478"/>
          <ac:picMkLst>
            <pc:docMk/>
            <pc:sldMk cId="2904534090" sldId="406"/>
            <ac:picMk id="3" creationId="{F92668DC-A822-81BA-27DC-560B0E523DAD}"/>
          </ac:picMkLst>
        </pc:picChg>
        <pc:picChg chg="mod ord replST">
          <ac:chgData name="Pablo González Mazón" userId="71bccadee5d8585b" providerId="LiveId" clId="{AFDC5179-949D-47A1-9279-9FB869A768B4}" dt="2024-03-27T12:13:30.965" v="1960" actId="962"/>
          <ac:picMkLst>
            <pc:docMk/>
            <pc:sldMk cId="2904534090" sldId="406"/>
            <ac:picMk id="4" creationId="{56DAF5E2-78CD-502A-806D-B4391F368BDE}"/>
          </ac:picMkLst>
        </pc:picChg>
        <pc:picChg chg="del mod ord replST">
          <ac:chgData name="Pablo González Mazón" userId="71bccadee5d8585b" providerId="LiveId" clId="{AFDC5179-949D-47A1-9279-9FB869A768B4}" dt="2024-03-26T15:37:13.560" v="1674" actId="478"/>
          <ac:picMkLst>
            <pc:docMk/>
            <pc:sldMk cId="2904534090" sldId="406"/>
            <ac:picMk id="5" creationId="{B1EF0DB0-23CA-8C34-4C0D-DBD6B2D247AE}"/>
          </ac:picMkLst>
        </pc:picChg>
        <pc:picChg chg="del">
          <ac:chgData name="Pablo González Mazón" userId="71bccadee5d8585b" providerId="LiveId" clId="{AFDC5179-949D-47A1-9279-9FB869A768B4}" dt="2024-03-26T15:15:26.749" v="1316" actId="478"/>
          <ac:picMkLst>
            <pc:docMk/>
            <pc:sldMk cId="2904534090" sldId="406"/>
            <ac:picMk id="6" creationId="{153C11B4-DCAD-CB1B-A03A-627FB001D44C}"/>
          </ac:picMkLst>
        </pc:picChg>
        <pc:picChg chg="del">
          <ac:chgData name="Pablo González Mazón" userId="71bccadee5d8585b" providerId="LiveId" clId="{AFDC5179-949D-47A1-9279-9FB869A768B4}" dt="2024-03-26T15:15:26.749" v="1316" actId="478"/>
          <ac:picMkLst>
            <pc:docMk/>
            <pc:sldMk cId="2904534090" sldId="406"/>
            <ac:picMk id="8" creationId="{E42DA4EA-653B-EB9F-BDD7-C47F2DD699E9}"/>
          </ac:picMkLst>
        </pc:picChg>
        <pc:picChg chg="del mod ord replST">
          <ac:chgData name="Pablo González Mazón" userId="71bccadee5d8585b" providerId="LiveId" clId="{AFDC5179-949D-47A1-9279-9FB869A768B4}" dt="2024-03-27T12:13:30.964" v="1958" actId="478"/>
          <ac:picMkLst>
            <pc:docMk/>
            <pc:sldMk cId="2904534090" sldId="406"/>
            <ac:picMk id="9" creationId="{BB952C13-C752-48E7-491C-BE3FC94C9AA8}"/>
          </ac:picMkLst>
        </pc:picChg>
        <pc:picChg chg="del">
          <ac:chgData name="Pablo González Mazón" userId="71bccadee5d8585b" providerId="LiveId" clId="{AFDC5179-949D-47A1-9279-9FB869A768B4}" dt="2024-03-26T15:15:26.749" v="1316" actId="478"/>
          <ac:picMkLst>
            <pc:docMk/>
            <pc:sldMk cId="2904534090" sldId="406"/>
            <ac:picMk id="15" creationId="{AC42E067-A8D8-8137-61C7-F7F461F5CC3E}"/>
          </ac:picMkLst>
        </pc:picChg>
        <pc:picChg chg="del">
          <ac:chgData name="Pablo González Mazón" userId="71bccadee5d8585b" providerId="LiveId" clId="{AFDC5179-949D-47A1-9279-9FB869A768B4}" dt="2024-03-26T15:15:26.749" v="1316" actId="478"/>
          <ac:picMkLst>
            <pc:docMk/>
            <pc:sldMk cId="2904534090" sldId="406"/>
            <ac:picMk id="34" creationId="{0CE86488-D972-04BC-603C-3D5E3EBE444C}"/>
          </ac:picMkLst>
        </pc:picChg>
      </pc:sldChg>
      <pc:sldChg chg="delSp modSp add mod ord delAnim">
        <pc:chgData name="Pablo González Mazón" userId="71bccadee5d8585b" providerId="LiveId" clId="{AFDC5179-949D-47A1-9279-9FB869A768B4}" dt="2024-03-26T16:16:40.062" v="1869" actId="962"/>
        <pc:sldMkLst>
          <pc:docMk/>
          <pc:sldMk cId="3609743776" sldId="407"/>
        </pc:sldMkLst>
        <pc:spChg chg="mod">
          <ac:chgData name="Pablo González Mazón" userId="71bccadee5d8585b" providerId="LiveId" clId="{AFDC5179-949D-47A1-9279-9FB869A768B4}" dt="2024-03-26T15:39:18.037" v="1700" actId="20577"/>
          <ac:spMkLst>
            <pc:docMk/>
            <pc:sldMk cId="3609743776" sldId="407"/>
            <ac:spMk id="2" creationId="{D39ED67F-D3DC-6452-FD91-D25648BC4620}"/>
          </ac:spMkLst>
        </pc:spChg>
        <pc:picChg chg="mod ord replST">
          <ac:chgData name="Pablo González Mazón" userId="71bccadee5d8585b" providerId="LiveId" clId="{AFDC5179-949D-47A1-9279-9FB869A768B4}" dt="2024-03-26T16:16:40.062" v="1869" actId="962"/>
          <ac:picMkLst>
            <pc:docMk/>
            <pc:sldMk cId="3609743776" sldId="407"/>
            <ac:picMk id="4" creationId="{44929734-68B0-0B12-BFEB-7BE81DB5512F}"/>
          </ac:picMkLst>
        </pc:picChg>
        <pc:picChg chg="mod">
          <ac:chgData name="Pablo González Mazón" userId="71bccadee5d8585b" providerId="LiveId" clId="{AFDC5179-949D-47A1-9279-9FB869A768B4}" dt="2024-03-26T15:21:45.215" v="1484" actId="1076"/>
          <ac:picMkLst>
            <pc:docMk/>
            <pc:sldMk cId="3609743776" sldId="407"/>
            <ac:picMk id="6" creationId="{252DD700-E16C-517F-53B4-39C38F8EF503}"/>
          </ac:picMkLst>
        </pc:picChg>
        <pc:picChg chg="mod">
          <ac:chgData name="Pablo González Mazón" userId="71bccadee5d8585b" providerId="LiveId" clId="{AFDC5179-949D-47A1-9279-9FB869A768B4}" dt="2024-03-26T15:21:42.870" v="1483" actId="1076"/>
          <ac:picMkLst>
            <pc:docMk/>
            <pc:sldMk cId="3609743776" sldId="407"/>
            <ac:picMk id="11" creationId="{2A8220DB-4EA8-A542-328C-DE9664E2A8D8}"/>
          </ac:picMkLst>
        </pc:picChg>
        <pc:picChg chg="del mod">
          <ac:chgData name="Pablo González Mazón" userId="71bccadee5d8585b" providerId="LiveId" clId="{AFDC5179-949D-47A1-9279-9FB869A768B4}" dt="2024-03-26T16:16:40.062" v="1867" actId="478"/>
          <ac:picMkLst>
            <pc:docMk/>
            <pc:sldMk cId="3609743776" sldId="407"/>
            <ac:picMk id="42" creationId="{B6C441AD-C496-6AAF-68BD-C43C09370728}"/>
          </ac:picMkLst>
        </pc:picChg>
        <pc:picChg chg="del">
          <ac:chgData name="Pablo González Mazón" userId="71bccadee5d8585b" providerId="LiveId" clId="{AFDC5179-949D-47A1-9279-9FB869A768B4}" dt="2024-03-26T15:21:33.787" v="1481" actId="478"/>
          <ac:picMkLst>
            <pc:docMk/>
            <pc:sldMk cId="3609743776" sldId="407"/>
            <ac:picMk id="46" creationId="{6422E2BC-FD3A-10AB-9712-041E3D92449B}"/>
          </ac:picMkLst>
        </pc:picChg>
      </pc:sldChg>
      <pc:sldChg chg="addSp delSp modSp add mod delAnim modAnim">
        <pc:chgData name="Pablo González Mazón" userId="71bccadee5d8585b" providerId="LiveId" clId="{AFDC5179-949D-47A1-9279-9FB869A768B4}" dt="2024-03-27T12:33:32.209" v="2544"/>
        <pc:sldMkLst>
          <pc:docMk/>
          <pc:sldMk cId="1034722579" sldId="408"/>
        </pc:sldMkLst>
        <pc:spChg chg="mod">
          <ac:chgData name="Pablo González Mazón" userId="71bccadee5d8585b" providerId="LiveId" clId="{AFDC5179-949D-47A1-9279-9FB869A768B4}" dt="2024-03-27T12:23:24.652" v="2116" actId="20577"/>
          <ac:spMkLst>
            <pc:docMk/>
            <pc:sldMk cId="1034722579" sldId="408"/>
            <ac:spMk id="2" creationId="{4A46E73A-EC7D-F90F-3626-82EF844BA369}"/>
          </ac:spMkLst>
        </pc:spChg>
        <pc:picChg chg="del mod">
          <ac:chgData name="Pablo González Mazón" userId="71bccadee5d8585b" providerId="LiveId" clId="{AFDC5179-949D-47A1-9279-9FB869A768B4}" dt="2024-03-27T12:24:45.054" v="2145" actId="478"/>
          <ac:picMkLst>
            <pc:docMk/>
            <pc:sldMk cId="1034722579" sldId="408"/>
            <ac:picMk id="4" creationId="{0554F20D-426F-3FF7-A51E-E7FFB0AA9210}"/>
          </ac:picMkLst>
        </pc:picChg>
        <pc:picChg chg="mod ord replST">
          <ac:chgData name="Pablo González Mazón" userId="71bccadee5d8585b" providerId="LiveId" clId="{AFDC5179-949D-47A1-9279-9FB869A768B4}" dt="2024-03-27T12:24:45.055" v="2147" actId="962"/>
          <ac:picMkLst>
            <pc:docMk/>
            <pc:sldMk cId="1034722579" sldId="408"/>
            <ac:picMk id="5" creationId="{6B71FDCF-A4BF-ADC5-9855-E415525DA01D}"/>
          </ac:picMkLst>
        </pc:picChg>
        <pc:picChg chg="add del mod replST">
          <ac:chgData name="Pablo González Mazón" userId="71bccadee5d8585b" providerId="LiveId" clId="{AFDC5179-949D-47A1-9279-9FB869A768B4}" dt="2024-03-27T12:30:26.182" v="2347" actId="478"/>
          <ac:picMkLst>
            <pc:docMk/>
            <pc:sldMk cId="1034722579" sldId="408"/>
            <ac:picMk id="7" creationId="{D74E18EA-35B7-1E79-85A7-564D2BB9F27E}"/>
          </ac:picMkLst>
        </pc:picChg>
        <pc:picChg chg="del">
          <ac:chgData name="Pablo González Mazón" userId="71bccadee5d8585b" providerId="LiveId" clId="{AFDC5179-949D-47A1-9279-9FB869A768B4}" dt="2024-03-27T12:26:26.430" v="2173" actId="478"/>
          <ac:picMkLst>
            <pc:docMk/>
            <pc:sldMk cId="1034722579" sldId="408"/>
            <ac:picMk id="8" creationId="{E42DA4EA-653B-EB9F-BDD7-C47F2DD699E9}"/>
          </ac:picMkLst>
        </pc:picChg>
        <pc:picChg chg="mod ord replST delST">
          <ac:chgData name="Pablo González Mazón" userId="71bccadee5d8585b" providerId="LiveId" clId="{AFDC5179-949D-47A1-9279-9FB869A768B4}" dt="2024-03-27T12:26:42.379" v="2230"/>
          <ac:picMkLst>
            <pc:docMk/>
            <pc:sldMk cId="1034722579" sldId="408"/>
            <ac:picMk id="10" creationId="{A546979F-3D57-320C-AA74-D92555B0F1FA}"/>
          </ac:picMkLst>
        </pc:picChg>
        <pc:picChg chg="del mod ord replST">
          <ac:chgData name="Pablo González Mazón" userId="71bccadee5d8585b" providerId="LiveId" clId="{AFDC5179-949D-47A1-9279-9FB869A768B4}" dt="2024-03-27T12:30:41.122" v="2376" actId="478"/>
          <ac:picMkLst>
            <pc:docMk/>
            <pc:sldMk cId="1034722579" sldId="408"/>
            <ac:picMk id="12" creationId="{2C548086-7752-7192-2EC4-379D42FC36FB}"/>
          </ac:picMkLst>
        </pc:picChg>
        <pc:picChg chg="del mod ord replST">
          <ac:chgData name="Pablo González Mazón" userId="71bccadee5d8585b" providerId="LiveId" clId="{AFDC5179-949D-47A1-9279-9FB869A768B4}" dt="2024-03-27T12:31:23.939" v="2429" actId="478"/>
          <ac:picMkLst>
            <pc:docMk/>
            <pc:sldMk cId="1034722579" sldId="408"/>
            <ac:picMk id="14" creationId="{5BADEC0B-AE69-E00F-B2C7-4CCBF5F91731}"/>
          </ac:picMkLst>
        </pc:picChg>
        <pc:picChg chg="del">
          <ac:chgData name="Pablo González Mazón" userId="71bccadee5d8585b" providerId="LiveId" clId="{AFDC5179-949D-47A1-9279-9FB869A768B4}" dt="2024-03-27T12:26:25.023" v="2172" actId="478"/>
          <ac:picMkLst>
            <pc:docMk/>
            <pc:sldMk cId="1034722579" sldId="408"/>
            <ac:picMk id="15" creationId="{AC42E067-A8D8-8137-61C7-F7F461F5CC3E}"/>
          </ac:picMkLst>
        </pc:picChg>
        <pc:picChg chg="del mod replST">
          <ac:chgData name="Pablo González Mazón" userId="71bccadee5d8585b" providerId="LiveId" clId="{AFDC5179-949D-47A1-9279-9FB869A768B4}" dt="2024-03-27T12:31:51.528" v="2481" actId="478"/>
          <ac:picMkLst>
            <pc:docMk/>
            <pc:sldMk cId="1034722579" sldId="408"/>
            <ac:picMk id="17" creationId="{36898284-C7C2-12C9-EE10-7A05BB6E1B5C}"/>
          </ac:picMkLst>
        </pc:picChg>
        <pc:picChg chg="mod ord replST">
          <ac:chgData name="Pablo González Mazón" userId="71bccadee5d8585b" providerId="LiveId" clId="{AFDC5179-949D-47A1-9279-9FB869A768B4}" dt="2024-03-27T12:31:23.940" v="2431" actId="962"/>
          <ac:picMkLst>
            <pc:docMk/>
            <pc:sldMk cId="1034722579" sldId="408"/>
            <ac:picMk id="19" creationId="{BA26A8ED-1898-7005-ACA5-4C857FF61A5B}"/>
          </ac:picMkLst>
        </pc:picChg>
        <pc:picChg chg="mod replST">
          <ac:chgData name="Pablo González Mazón" userId="71bccadee5d8585b" providerId="LiveId" clId="{AFDC5179-949D-47A1-9279-9FB869A768B4}" dt="2024-03-27T12:32:04.187" v="2484" actId="1076"/>
          <ac:picMkLst>
            <pc:docMk/>
            <pc:sldMk cId="1034722579" sldId="408"/>
            <ac:picMk id="21" creationId="{A4637680-E59E-9729-FD14-9B0F2F9FE9C9}"/>
          </ac:picMkLst>
        </pc:picChg>
        <pc:picChg chg="del mod ord replST">
          <ac:chgData name="Pablo González Mazón" userId="71bccadee5d8585b" providerId="LiveId" clId="{AFDC5179-949D-47A1-9279-9FB869A768B4}" dt="2024-03-27T12:32:35.829" v="2512" actId="478"/>
          <ac:picMkLst>
            <pc:docMk/>
            <pc:sldMk cId="1034722579" sldId="408"/>
            <ac:picMk id="23" creationId="{1A036A50-FE9B-6374-2610-D76642D69457}"/>
          </ac:picMkLst>
        </pc:picChg>
        <pc:picChg chg="del mod ord replST">
          <ac:chgData name="Pablo González Mazón" userId="71bccadee5d8585b" providerId="LiveId" clId="{AFDC5179-949D-47A1-9279-9FB869A768B4}" dt="2024-03-27T12:32:49.627" v="2541" actId="478"/>
          <ac:picMkLst>
            <pc:docMk/>
            <pc:sldMk cId="1034722579" sldId="408"/>
            <ac:picMk id="25" creationId="{902541FE-4C8B-638D-B664-5F97335E22CC}"/>
          </ac:picMkLst>
        </pc:picChg>
        <pc:picChg chg="mod ord replST">
          <ac:chgData name="Pablo González Mazón" userId="71bccadee5d8585b" providerId="LiveId" clId="{AFDC5179-949D-47A1-9279-9FB869A768B4}" dt="2024-03-27T12:32:49.628" v="2543" actId="962"/>
          <ac:picMkLst>
            <pc:docMk/>
            <pc:sldMk cId="1034722579" sldId="408"/>
            <ac:picMk id="27" creationId="{B564A99A-59C4-9280-7C74-C13721A35807}"/>
          </ac:picMkLst>
        </pc:picChg>
        <pc:picChg chg="del">
          <ac:chgData name="Pablo González Mazón" userId="71bccadee5d8585b" providerId="LiveId" clId="{AFDC5179-949D-47A1-9279-9FB869A768B4}" dt="2024-03-27T12:26:22.777" v="2171" actId="478"/>
          <ac:picMkLst>
            <pc:docMk/>
            <pc:sldMk cId="1034722579" sldId="408"/>
            <ac:picMk id="34" creationId="{0CE86488-D972-04BC-603C-3D5E3EBE444C}"/>
          </ac:picMkLst>
        </pc:picChg>
      </pc:sldChg>
    </pc:docChg>
  </pc:docChgLst>
  <pc:docChgLst>
    <pc:chgData name="Pablo González Mazón" userId="71bccadee5d8585b" providerId="LiveId" clId="{8AE10E2F-E9F0-4D1D-B4D6-5726C9A98E85}"/>
    <pc:docChg chg="custSel addSld delSld modSld">
      <pc:chgData name="Pablo González Mazón" userId="71bccadee5d8585b" providerId="LiveId" clId="{8AE10E2F-E9F0-4D1D-B4D6-5726C9A98E85}" dt="2024-03-05T21:20:11.555" v="242" actId="1076"/>
      <pc:docMkLst>
        <pc:docMk/>
      </pc:docMkLst>
      <pc:sldChg chg="mod modShow">
        <pc:chgData name="Pablo González Mazón" userId="71bccadee5d8585b" providerId="LiveId" clId="{8AE10E2F-E9F0-4D1D-B4D6-5726C9A98E85}" dt="2024-03-05T21:17:42.848" v="143" actId="729"/>
        <pc:sldMkLst>
          <pc:docMk/>
          <pc:sldMk cId="1264658285" sldId="258"/>
        </pc:sldMkLst>
      </pc:sldChg>
      <pc:sldChg chg="mod modShow">
        <pc:chgData name="Pablo González Mazón" userId="71bccadee5d8585b" providerId="LiveId" clId="{8AE10E2F-E9F0-4D1D-B4D6-5726C9A98E85}" dt="2024-03-05T21:17:42.848" v="143" actId="729"/>
        <pc:sldMkLst>
          <pc:docMk/>
          <pc:sldMk cId="2118246288" sldId="263"/>
        </pc:sldMkLst>
      </pc:sldChg>
      <pc:sldChg chg="addSp delSp modSp mod delAnim modAnim">
        <pc:chgData name="Pablo González Mazón" userId="71bccadee5d8585b" providerId="LiveId" clId="{8AE10E2F-E9F0-4D1D-B4D6-5726C9A98E85}" dt="2024-03-05T21:20:11.555" v="242" actId="1076"/>
        <pc:sldMkLst>
          <pc:docMk/>
          <pc:sldMk cId="3001818450" sldId="268"/>
        </pc:sldMkLst>
        <pc:picChg chg="add del mod">
          <ac:chgData name="Pablo González Mazón" userId="71bccadee5d8585b" providerId="LiveId" clId="{8AE10E2F-E9F0-4D1D-B4D6-5726C9A98E85}" dt="2024-03-05T21:19:57.604" v="236" actId="478"/>
          <ac:picMkLst>
            <pc:docMk/>
            <pc:sldMk cId="3001818450" sldId="268"/>
            <ac:picMk id="3" creationId="{7BBB14BE-A519-D7EE-D698-7766D256A060}"/>
          </ac:picMkLst>
        </pc:picChg>
        <pc:picChg chg="del mod ord replST">
          <ac:chgData name="Pablo González Mazón" userId="71bccadee5d8585b" providerId="LiveId" clId="{8AE10E2F-E9F0-4D1D-B4D6-5726C9A98E85}" dt="2024-03-05T21:19:50.050" v="206" actId="478"/>
          <ac:picMkLst>
            <pc:docMk/>
            <pc:sldMk cId="3001818450" sldId="268"/>
            <ac:picMk id="5" creationId="{F71906FC-B66A-E81B-536B-1DCBACBA1796}"/>
          </ac:picMkLst>
        </pc:picChg>
        <pc:picChg chg="mod ord replST">
          <ac:chgData name="Pablo González Mazón" userId="71bccadee5d8585b" providerId="LiveId" clId="{8AE10E2F-E9F0-4D1D-B4D6-5726C9A98E85}" dt="2024-03-05T21:20:02.887" v="240" actId="1076"/>
          <ac:picMkLst>
            <pc:docMk/>
            <pc:sldMk cId="3001818450" sldId="268"/>
            <ac:picMk id="7" creationId="{2AE07D3F-6518-1766-98D6-688A00018AB6}"/>
          </ac:picMkLst>
        </pc:picChg>
        <pc:picChg chg="mod ord replST">
          <ac:chgData name="Pablo González Mazón" userId="71bccadee5d8585b" providerId="LiveId" clId="{8AE10E2F-E9F0-4D1D-B4D6-5726C9A98E85}" dt="2024-03-05T21:20:11.555" v="242" actId="1076"/>
          <ac:picMkLst>
            <pc:docMk/>
            <pc:sldMk cId="3001818450" sldId="268"/>
            <ac:picMk id="9" creationId="{5763C269-F820-CB96-C0CE-D3C5C5C2A387}"/>
          </ac:picMkLst>
        </pc:picChg>
        <pc:picChg chg="del mod">
          <ac:chgData name="Pablo González Mazón" userId="71bccadee5d8585b" providerId="LiveId" clId="{8AE10E2F-E9F0-4D1D-B4D6-5726C9A98E85}" dt="2024-03-05T21:19:42.481" v="175" actId="478"/>
          <ac:picMkLst>
            <pc:docMk/>
            <pc:sldMk cId="3001818450" sldId="268"/>
            <ac:picMk id="31" creationId="{B2B36645-6A18-34B4-D1BE-076F49372E09}"/>
          </ac:picMkLst>
        </pc:picChg>
        <pc:picChg chg="del">
          <ac:chgData name="Pablo González Mazón" userId="71bccadee5d8585b" providerId="LiveId" clId="{8AE10E2F-E9F0-4D1D-B4D6-5726C9A98E85}" dt="2024-03-05T21:19:07.196" v="144" actId="478"/>
          <ac:picMkLst>
            <pc:docMk/>
            <pc:sldMk cId="3001818450" sldId="268"/>
            <ac:picMk id="35" creationId="{4E1BB3D2-21B6-DB15-1AFF-5B393FECA52D}"/>
          </ac:picMkLst>
        </pc:picChg>
      </pc:sldChg>
      <pc:sldChg chg="modSp mod">
        <pc:chgData name="Pablo González Mazón" userId="71bccadee5d8585b" providerId="LiveId" clId="{8AE10E2F-E9F0-4D1D-B4D6-5726C9A98E85}" dt="2024-03-05T21:13:55.852" v="88" actId="20577"/>
        <pc:sldMkLst>
          <pc:docMk/>
          <pc:sldMk cId="2053922049" sldId="363"/>
        </pc:sldMkLst>
        <pc:spChg chg="mod">
          <ac:chgData name="Pablo González Mazón" userId="71bccadee5d8585b" providerId="LiveId" clId="{8AE10E2F-E9F0-4D1D-B4D6-5726C9A98E85}" dt="2024-03-05T21:13:55.852" v="88" actId="20577"/>
          <ac:spMkLst>
            <pc:docMk/>
            <pc:sldMk cId="2053922049" sldId="363"/>
            <ac:spMk id="2" creationId="{5B891255-221D-4488-BA4B-2D6FDE5459BA}"/>
          </ac:spMkLst>
        </pc:spChg>
        <pc:spChg chg="mod">
          <ac:chgData name="Pablo González Mazón" userId="71bccadee5d8585b" providerId="LiveId" clId="{8AE10E2F-E9F0-4D1D-B4D6-5726C9A98E85}" dt="2024-03-05T21:11:36.304" v="54" actId="1076"/>
          <ac:spMkLst>
            <pc:docMk/>
            <pc:sldMk cId="2053922049" sldId="363"/>
            <ac:spMk id="3" creationId="{EF5AA57C-7CD1-752C-E2E2-6D335D765BFD}"/>
          </ac:spMkLst>
        </pc:spChg>
      </pc:sldChg>
      <pc:sldChg chg="del">
        <pc:chgData name="Pablo González Mazón" userId="71bccadee5d8585b" providerId="LiveId" clId="{8AE10E2F-E9F0-4D1D-B4D6-5726C9A98E85}" dt="2024-03-05T21:14:54.555" v="90" actId="47"/>
        <pc:sldMkLst>
          <pc:docMk/>
          <pc:sldMk cId="2975665336" sldId="390"/>
        </pc:sldMkLst>
      </pc:sldChg>
      <pc:sldChg chg="delSp modSp mod">
        <pc:chgData name="Pablo González Mazón" userId="71bccadee5d8585b" providerId="LiveId" clId="{8AE10E2F-E9F0-4D1D-B4D6-5726C9A98E85}" dt="2024-03-05T21:16:15.709" v="140" actId="1036"/>
        <pc:sldMkLst>
          <pc:docMk/>
          <pc:sldMk cId="2840897296" sldId="394"/>
        </pc:sldMkLst>
        <pc:picChg chg="del mod">
          <ac:chgData name="Pablo González Mazón" userId="71bccadee5d8585b" providerId="LiveId" clId="{8AE10E2F-E9F0-4D1D-B4D6-5726C9A98E85}" dt="2024-03-05T21:16:14.050" v="137" actId="478"/>
          <ac:picMkLst>
            <pc:docMk/>
            <pc:sldMk cId="2840897296" sldId="394"/>
            <ac:picMk id="4" creationId="{8594D9AB-A979-E677-9F5F-2DA62EABA7A5}"/>
          </ac:picMkLst>
        </pc:picChg>
        <pc:picChg chg="mod ord replST">
          <ac:chgData name="Pablo González Mazón" userId="71bccadee5d8585b" providerId="LiveId" clId="{8AE10E2F-E9F0-4D1D-B4D6-5726C9A98E85}" dt="2024-03-05T21:16:15.709" v="140" actId="1036"/>
          <ac:picMkLst>
            <pc:docMk/>
            <pc:sldMk cId="2840897296" sldId="394"/>
            <ac:picMk id="5" creationId="{1062A916-BA82-8A92-A19A-11C0AE1DFC7C}"/>
          </ac:picMkLst>
        </pc:picChg>
      </pc:sldChg>
      <pc:sldChg chg="modSp add mod">
        <pc:chgData name="Pablo González Mazón" userId="71bccadee5d8585b" providerId="LiveId" clId="{8AE10E2F-E9F0-4D1D-B4D6-5726C9A98E85}" dt="2024-03-05T21:14:59.878" v="107" actId="20577"/>
        <pc:sldMkLst>
          <pc:docMk/>
          <pc:sldMk cId="695747745" sldId="395"/>
        </pc:sldMkLst>
        <pc:spChg chg="mod">
          <ac:chgData name="Pablo González Mazón" userId="71bccadee5d8585b" providerId="LiveId" clId="{8AE10E2F-E9F0-4D1D-B4D6-5726C9A98E85}" dt="2024-03-05T21:14:59.878" v="107" actId="20577"/>
          <ac:spMkLst>
            <pc:docMk/>
            <pc:sldMk cId="695747745" sldId="395"/>
            <ac:spMk id="2" creationId="{7A286B45-620D-A681-2B0B-91C9AF332F35}"/>
          </ac:spMkLst>
        </pc:spChg>
      </pc:sldChg>
      <pc:sldChg chg="add">
        <pc:chgData name="Pablo González Mazón" userId="71bccadee5d8585b" providerId="LiveId" clId="{8AE10E2F-E9F0-4D1D-B4D6-5726C9A98E85}" dt="2024-03-05T21:15:59.191" v="108"/>
        <pc:sldMkLst>
          <pc:docMk/>
          <pc:sldMk cId="1771201713" sldId="396"/>
        </pc:sldMkLst>
      </pc:sldChg>
      <pc:sldChg chg="add">
        <pc:chgData name="Pablo González Mazón" userId="71bccadee5d8585b" providerId="LiveId" clId="{8AE10E2F-E9F0-4D1D-B4D6-5726C9A98E85}" dt="2024-03-05T21:16:36.328" v="141"/>
        <pc:sldMkLst>
          <pc:docMk/>
          <pc:sldMk cId="2984012323" sldId="397"/>
        </pc:sldMkLst>
      </pc:sldChg>
      <pc:sldChg chg="add">
        <pc:chgData name="Pablo González Mazón" userId="71bccadee5d8585b" providerId="LiveId" clId="{8AE10E2F-E9F0-4D1D-B4D6-5726C9A98E85}" dt="2024-03-05T21:17:08.899" v="142"/>
        <pc:sldMkLst>
          <pc:docMk/>
          <pc:sldMk cId="1350751961" sldId="398"/>
        </pc:sldMkLst>
      </pc:sldChg>
      <pc:sldChg chg="add">
        <pc:chgData name="Pablo González Mazón" userId="71bccadee5d8585b" providerId="LiveId" clId="{8AE10E2F-E9F0-4D1D-B4D6-5726C9A98E85}" dt="2024-03-05T21:17:08.899" v="142"/>
        <pc:sldMkLst>
          <pc:docMk/>
          <pc:sldMk cId="3478395904" sldId="399"/>
        </pc:sldMkLst>
      </pc:sldChg>
      <pc:sldChg chg="add">
        <pc:chgData name="Pablo González Mazón" userId="71bccadee5d8585b" providerId="LiveId" clId="{8AE10E2F-E9F0-4D1D-B4D6-5726C9A98E85}" dt="2024-03-05T21:17:08.899" v="142"/>
        <pc:sldMkLst>
          <pc:docMk/>
          <pc:sldMk cId="854728196" sldId="400"/>
        </pc:sldMkLst>
      </pc:sldChg>
    </pc:docChg>
  </pc:docChgLst>
  <pc:docChgLst>
    <pc:chgData name="Pablo González Mazón" userId="71bccadee5d8585b" providerId="LiveId" clId="{4AB4191E-955D-4130-8BDF-BBB00D8F363C}"/>
    <pc:docChg chg="undo custSel addSld delSld modSld sldOrd">
      <pc:chgData name="Pablo González Mazón" userId="71bccadee5d8585b" providerId="LiveId" clId="{4AB4191E-955D-4130-8BDF-BBB00D8F363C}" dt="2024-02-16T16:50:10.819" v="2447" actId="962"/>
      <pc:docMkLst>
        <pc:docMk/>
      </pc:docMkLst>
      <pc:sldChg chg="addSp delSp modSp del mod">
        <pc:chgData name="Pablo González Mazón" userId="71bccadee5d8585b" providerId="LiveId" clId="{4AB4191E-955D-4130-8BDF-BBB00D8F363C}" dt="2024-02-15T16:46:04.030" v="361" actId="47"/>
        <pc:sldMkLst>
          <pc:docMk/>
          <pc:sldMk cId="1237012733" sldId="257"/>
        </pc:sldMkLst>
        <pc:spChg chg="mod">
          <ac:chgData name="Pablo González Mazón" userId="71bccadee5d8585b" providerId="LiveId" clId="{4AB4191E-955D-4130-8BDF-BBB00D8F363C}" dt="2024-02-15T16:42:28.553" v="134" actId="20577"/>
          <ac:spMkLst>
            <pc:docMk/>
            <pc:sldMk cId="1237012733" sldId="257"/>
            <ac:spMk id="2" creationId="{5B891255-221D-4488-BA4B-2D6FDE5459BA}"/>
          </ac:spMkLst>
        </pc:spChg>
        <pc:spChg chg="mod">
          <ac:chgData name="Pablo González Mazón" userId="71bccadee5d8585b" providerId="LiveId" clId="{4AB4191E-955D-4130-8BDF-BBB00D8F363C}" dt="2024-02-15T16:43:26.977" v="204" actId="20577"/>
          <ac:spMkLst>
            <pc:docMk/>
            <pc:sldMk cId="1237012733" sldId="257"/>
            <ac:spMk id="3" creationId="{EF5AA57C-7CD1-752C-E2E2-6D335D765BFD}"/>
          </ac:spMkLst>
        </pc:spChg>
        <pc:spChg chg="add del">
          <ac:chgData name="Pablo González Mazón" userId="71bccadee5d8585b" providerId="LiveId" clId="{4AB4191E-955D-4130-8BDF-BBB00D8F363C}" dt="2024-02-15T16:43:54.865" v="206" actId="22"/>
          <ac:spMkLst>
            <pc:docMk/>
            <pc:sldMk cId="1237012733" sldId="257"/>
            <ac:spMk id="6" creationId="{9722B663-7FD7-90E5-9490-856C2E7AFBE5}"/>
          </ac:spMkLst>
        </pc:spChg>
      </pc:sldChg>
      <pc:sldChg chg="modSp mod">
        <pc:chgData name="Pablo González Mazón" userId="71bccadee5d8585b" providerId="LiveId" clId="{4AB4191E-955D-4130-8BDF-BBB00D8F363C}" dt="2024-02-15T17:36:06.582" v="1542" actId="20577"/>
        <pc:sldMkLst>
          <pc:docMk/>
          <pc:sldMk cId="1264658285" sldId="258"/>
        </pc:sldMkLst>
        <pc:spChg chg="mod">
          <ac:chgData name="Pablo González Mazón" userId="71bccadee5d8585b" providerId="LiveId" clId="{4AB4191E-955D-4130-8BDF-BBB00D8F363C}" dt="2024-02-15T17:36:06.582" v="1542" actId="20577"/>
          <ac:spMkLst>
            <pc:docMk/>
            <pc:sldMk cId="1264658285" sldId="258"/>
            <ac:spMk id="2" creationId="{EB391328-E431-FE35-533F-AC02E1F42BA6}"/>
          </ac:spMkLst>
        </pc:spChg>
        <pc:spChg chg="mod">
          <ac:chgData name="Pablo González Mazón" userId="71bccadee5d8585b" providerId="LiveId" clId="{4AB4191E-955D-4130-8BDF-BBB00D8F363C}" dt="2024-02-15T17:03:37.640" v="496" actId="1076"/>
          <ac:spMkLst>
            <pc:docMk/>
            <pc:sldMk cId="1264658285" sldId="258"/>
            <ac:spMk id="3" creationId="{A038AF78-FD61-B19B-A41A-40B3014032C7}"/>
          </ac:spMkLst>
        </pc:spChg>
      </pc:sldChg>
      <pc:sldChg chg="addSp delSp modSp add del mod modAnim">
        <pc:chgData name="Pablo González Mazón" userId="71bccadee5d8585b" providerId="LiveId" clId="{4AB4191E-955D-4130-8BDF-BBB00D8F363C}" dt="2024-02-15T17:41:12.267" v="1687" actId="1076"/>
        <pc:sldMkLst>
          <pc:docMk/>
          <pc:sldMk cId="3679223838" sldId="259"/>
        </pc:sldMkLst>
        <pc:spChg chg="mod">
          <ac:chgData name="Pablo González Mazón" userId="71bccadee5d8585b" providerId="LiveId" clId="{4AB4191E-955D-4130-8BDF-BBB00D8F363C}" dt="2024-02-15T17:36:19.717" v="1550" actId="20577"/>
          <ac:spMkLst>
            <pc:docMk/>
            <pc:sldMk cId="3679223838" sldId="259"/>
            <ac:spMk id="2" creationId="{E650884E-0C7E-1558-C0BA-E2958A76EBE8}"/>
          </ac:spMkLst>
        </pc:spChg>
        <pc:picChg chg="add del mod">
          <ac:chgData name="Pablo González Mazón" userId="71bccadee5d8585b" providerId="LiveId" clId="{4AB4191E-955D-4130-8BDF-BBB00D8F363C}" dt="2024-02-15T17:37:22.779" v="1579" actId="478"/>
          <ac:picMkLst>
            <pc:docMk/>
            <pc:sldMk cId="3679223838" sldId="259"/>
            <ac:picMk id="3" creationId="{8FD681DA-B4B3-79E0-8ACC-6C89C3E9C627}"/>
          </ac:picMkLst>
        </pc:picChg>
        <pc:picChg chg="mod modVis">
          <ac:chgData name="Pablo González Mazón" userId="71bccadee5d8585b" providerId="LiveId" clId="{4AB4191E-955D-4130-8BDF-BBB00D8F363C}" dt="2024-02-15T17:39:46.722" v="1676" actId="14429"/>
          <ac:picMkLst>
            <pc:docMk/>
            <pc:sldMk cId="3679223838" sldId="259"/>
            <ac:picMk id="6" creationId="{2699896F-B0CF-248B-8E48-867238772130}"/>
          </ac:picMkLst>
        </pc:picChg>
        <pc:picChg chg="mod modVis">
          <ac:chgData name="Pablo González Mazón" userId="71bccadee5d8585b" providerId="LiveId" clId="{4AB4191E-955D-4130-8BDF-BBB00D8F363C}" dt="2024-02-15T17:38:07.044" v="1618" actId="14429"/>
          <ac:picMkLst>
            <pc:docMk/>
            <pc:sldMk cId="3679223838" sldId="259"/>
            <ac:picMk id="7" creationId="{8F505587-ADE6-5C0D-7A61-321FB7617CB5}"/>
          </ac:picMkLst>
        </pc:picChg>
        <pc:picChg chg="del mod ord replST">
          <ac:chgData name="Pablo González Mazón" userId="71bccadee5d8585b" providerId="LiveId" clId="{4AB4191E-955D-4130-8BDF-BBB00D8F363C}" dt="2024-02-15T17:37:31.112" v="1609" actId="478"/>
          <ac:picMkLst>
            <pc:docMk/>
            <pc:sldMk cId="3679223838" sldId="259"/>
            <ac:picMk id="8" creationId="{377702CE-F59C-0752-00B8-DE3A12606579}"/>
          </ac:picMkLst>
        </pc:picChg>
        <pc:picChg chg="mod modVis">
          <ac:chgData name="Pablo González Mazón" userId="71bccadee5d8585b" providerId="LiveId" clId="{4AB4191E-955D-4130-8BDF-BBB00D8F363C}" dt="2024-02-15T17:38:15.295" v="1627" actId="14429"/>
          <ac:picMkLst>
            <pc:docMk/>
            <pc:sldMk cId="3679223838" sldId="259"/>
            <ac:picMk id="9" creationId="{95CA8231-40D5-DBBB-35A9-D6A5F9BA34F8}"/>
          </ac:picMkLst>
        </pc:picChg>
        <pc:picChg chg="mod ord modVis replST">
          <ac:chgData name="Pablo González Mazón" userId="71bccadee5d8585b" providerId="LiveId" clId="{4AB4191E-955D-4130-8BDF-BBB00D8F363C}" dt="2024-02-15T17:41:12.267" v="1687" actId="1076"/>
          <ac:picMkLst>
            <pc:docMk/>
            <pc:sldMk cId="3679223838" sldId="259"/>
            <ac:picMk id="11" creationId="{C33DB99A-679C-1147-6282-797397C51362}"/>
          </ac:picMkLst>
        </pc:picChg>
        <pc:picChg chg="mod modVis">
          <ac:chgData name="Pablo González Mazón" userId="71bccadee5d8585b" providerId="LiveId" clId="{4AB4191E-955D-4130-8BDF-BBB00D8F363C}" dt="2024-02-15T17:38:10.143" v="1622" actId="14429"/>
          <ac:picMkLst>
            <pc:docMk/>
            <pc:sldMk cId="3679223838" sldId="259"/>
            <ac:picMk id="12" creationId="{02133D09-DCD3-0CF8-9C66-9ADBF2069469}"/>
          </ac:picMkLst>
        </pc:picChg>
        <pc:picChg chg="add del mod">
          <ac:chgData name="Pablo González Mazón" userId="71bccadee5d8585b" providerId="LiveId" clId="{4AB4191E-955D-4130-8BDF-BBB00D8F363C}" dt="2024-02-15T17:38:59.420" v="1665" actId="478"/>
          <ac:picMkLst>
            <pc:docMk/>
            <pc:sldMk cId="3679223838" sldId="259"/>
            <ac:picMk id="13" creationId="{7E2821BF-EBF2-C0BE-6C76-10B072347071}"/>
          </ac:picMkLst>
        </pc:picChg>
        <pc:picChg chg="mod modVis">
          <ac:chgData name="Pablo González Mazón" userId="71bccadee5d8585b" providerId="LiveId" clId="{4AB4191E-955D-4130-8BDF-BBB00D8F363C}" dt="2024-02-15T17:38:12.378" v="1624" actId="14429"/>
          <ac:picMkLst>
            <pc:docMk/>
            <pc:sldMk cId="3679223838" sldId="259"/>
            <ac:picMk id="14" creationId="{273F1FE2-958B-B1FA-1390-4A5BCAF05F9A}"/>
          </ac:picMkLst>
        </pc:picChg>
        <pc:picChg chg="mod ord replST">
          <ac:chgData name="Pablo González Mazón" userId="71bccadee5d8585b" providerId="LiveId" clId="{4AB4191E-955D-4130-8BDF-BBB00D8F363C}" dt="2024-02-15T17:38:59.420" v="1667" actId="962"/>
          <ac:picMkLst>
            <pc:docMk/>
            <pc:sldMk cId="3679223838" sldId="259"/>
            <ac:picMk id="16" creationId="{B469A5AE-5222-3B13-B97B-C413BFCE9E5F}"/>
          </ac:picMkLst>
        </pc:picChg>
        <pc:picChg chg="mod modVis">
          <ac:chgData name="Pablo González Mazón" userId="71bccadee5d8585b" providerId="LiveId" clId="{4AB4191E-955D-4130-8BDF-BBB00D8F363C}" dt="2024-02-15T17:39:46.114" v="1675" actId="14429"/>
          <ac:picMkLst>
            <pc:docMk/>
            <pc:sldMk cId="3679223838" sldId="259"/>
            <ac:picMk id="21" creationId="{959C3EB5-138B-7719-7C6E-B342F99885DD}"/>
          </ac:picMkLst>
        </pc:picChg>
        <pc:picChg chg="mod modVis">
          <ac:chgData name="Pablo González Mazón" userId="71bccadee5d8585b" providerId="LiveId" clId="{4AB4191E-955D-4130-8BDF-BBB00D8F363C}" dt="2024-02-15T17:38:45.711" v="1636" actId="14429"/>
          <ac:picMkLst>
            <pc:docMk/>
            <pc:sldMk cId="3679223838" sldId="259"/>
            <ac:picMk id="27" creationId="{CEDFD8A2-9B24-D56E-23B7-113F060530AC}"/>
          </ac:picMkLst>
        </pc:picChg>
      </pc:sldChg>
      <pc:sldChg chg="delSp modSp mod">
        <pc:chgData name="Pablo González Mazón" userId="71bccadee5d8585b" providerId="LiveId" clId="{4AB4191E-955D-4130-8BDF-BBB00D8F363C}" dt="2024-02-15T17:05:51.580" v="544" actId="14429"/>
        <pc:sldMkLst>
          <pc:docMk/>
          <pc:sldMk cId="850914581" sldId="261"/>
        </pc:sldMkLst>
        <pc:picChg chg="mod modVis">
          <ac:chgData name="Pablo González Mazón" userId="71bccadee5d8585b" providerId="LiveId" clId="{4AB4191E-955D-4130-8BDF-BBB00D8F363C}" dt="2024-02-15T17:05:48.060" v="539" actId="14429"/>
          <ac:picMkLst>
            <pc:docMk/>
            <pc:sldMk cId="850914581" sldId="261"/>
            <ac:picMk id="6" creationId="{67B8A768-FEF6-1366-0F25-97B3DD352B7E}"/>
          </ac:picMkLst>
        </pc:picChg>
        <pc:picChg chg="mod ord replST">
          <ac:chgData name="Pablo González Mazón" userId="71bccadee5d8585b" providerId="LiveId" clId="{4AB4191E-955D-4130-8BDF-BBB00D8F363C}" dt="2024-02-15T17:05:45.380" v="538" actId="962"/>
          <ac:picMkLst>
            <pc:docMk/>
            <pc:sldMk cId="850914581" sldId="261"/>
            <ac:picMk id="10" creationId="{5A45138A-AF9D-40C2-57C1-7216248DE281}"/>
          </ac:picMkLst>
        </pc:picChg>
        <pc:picChg chg="mod modVis">
          <ac:chgData name="Pablo González Mazón" userId="71bccadee5d8585b" providerId="LiveId" clId="{4AB4191E-955D-4130-8BDF-BBB00D8F363C}" dt="2024-02-15T17:05:49.623" v="541" actId="14429"/>
          <ac:picMkLst>
            <pc:docMk/>
            <pc:sldMk cId="850914581" sldId="261"/>
            <ac:picMk id="46" creationId="{D0673C6C-F08B-4F97-E0D4-AD07EC442FB5}"/>
          </ac:picMkLst>
        </pc:picChg>
        <pc:picChg chg="mod modVis">
          <ac:chgData name="Pablo González Mazón" userId="71bccadee5d8585b" providerId="LiveId" clId="{4AB4191E-955D-4130-8BDF-BBB00D8F363C}" dt="2024-02-15T17:05:50.979" v="543" actId="14429"/>
          <ac:picMkLst>
            <pc:docMk/>
            <pc:sldMk cId="850914581" sldId="261"/>
            <ac:picMk id="71" creationId="{BBBC2B9A-F511-6638-E3C6-E365F9BD7A88}"/>
          </ac:picMkLst>
        </pc:picChg>
        <pc:picChg chg="mod modVis">
          <ac:chgData name="Pablo González Mazón" userId="71bccadee5d8585b" providerId="LiveId" clId="{4AB4191E-955D-4130-8BDF-BBB00D8F363C}" dt="2024-02-15T17:05:48.938" v="540" actId="14429"/>
          <ac:picMkLst>
            <pc:docMk/>
            <pc:sldMk cId="850914581" sldId="261"/>
            <ac:picMk id="75" creationId="{D02599AC-F156-CDD5-00AA-18AF355FCDA6}"/>
          </ac:picMkLst>
        </pc:picChg>
        <pc:picChg chg="mod modVis">
          <ac:chgData name="Pablo González Mazón" userId="71bccadee5d8585b" providerId="LiveId" clId="{4AB4191E-955D-4130-8BDF-BBB00D8F363C}" dt="2024-02-15T17:05:50.331" v="542" actId="14429"/>
          <ac:picMkLst>
            <pc:docMk/>
            <pc:sldMk cId="850914581" sldId="261"/>
            <ac:picMk id="77" creationId="{A641CBF0-CD04-54FC-B139-CCD69EED0AB4}"/>
          </ac:picMkLst>
        </pc:picChg>
        <pc:picChg chg="mod modVis">
          <ac:chgData name="Pablo González Mazón" userId="71bccadee5d8585b" providerId="LiveId" clId="{4AB4191E-955D-4130-8BDF-BBB00D8F363C}" dt="2024-02-15T17:05:51.580" v="544" actId="14429"/>
          <ac:picMkLst>
            <pc:docMk/>
            <pc:sldMk cId="850914581" sldId="261"/>
            <ac:picMk id="81" creationId="{AA8DDB8F-47EC-EA0C-9026-EB158B3649B0}"/>
          </ac:picMkLst>
        </pc:picChg>
        <pc:picChg chg="del mod modVis">
          <ac:chgData name="Pablo González Mazón" userId="71bccadee5d8585b" providerId="LiveId" clId="{4AB4191E-955D-4130-8BDF-BBB00D8F363C}" dt="2024-02-15T17:05:45.380" v="536" actId="478"/>
          <ac:picMkLst>
            <pc:docMk/>
            <pc:sldMk cId="850914581" sldId="261"/>
            <ac:picMk id="83" creationId="{D85457DD-E437-834D-79EF-12412203E391}"/>
          </ac:picMkLst>
        </pc:picChg>
      </pc:sldChg>
      <pc:sldChg chg="modSp mod">
        <pc:chgData name="Pablo González Mazón" userId="71bccadee5d8585b" providerId="LiveId" clId="{4AB4191E-955D-4130-8BDF-BBB00D8F363C}" dt="2024-02-15T17:42:16.177" v="1701" actId="20577"/>
        <pc:sldMkLst>
          <pc:docMk/>
          <pc:sldMk cId="1701178785" sldId="262"/>
        </pc:sldMkLst>
        <pc:spChg chg="mod">
          <ac:chgData name="Pablo González Mazón" userId="71bccadee5d8585b" providerId="LiveId" clId="{4AB4191E-955D-4130-8BDF-BBB00D8F363C}" dt="2024-02-15T17:42:16.177" v="1701" actId="20577"/>
          <ac:spMkLst>
            <pc:docMk/>
            <pc:sldMk cId="1701178785" sldId="262"/>
            <ac:spMk id="2" creationId="{D8C2CDFA-8EEE-951F-EDA1-12CBA49628C6}"/>
          </ac:spMkLst>
        </pc:spChg>
      </pc:sldChg>
      <pc:sldChg chg="del">
        <pc:chgData name="Pablo González Mazón" userId="71bccadee5d8585b" providerId="LiveId" clId="{4AB4191E-955D-4130-8BDF-BBB00D8F363C}" dt="2024-02-15T16:57:01.425" v="434" actId="47"/>
        <pc:sldMkLst>
          <pc:docMk/>
          <pc:sldMk cId="2861089630" sldId="264"/>
        </pc:sldMkLst>
      </pc:sldChg>
      <pc:sldChg chg="del">
        <pc:chgData name="Pablo González Mazón" userId="71bccadee5d8585b" providerId="LiveId" clId="{4AB4191E-955D-4130-8BDF-BBB00D8F363C}" dt="2024-02-15T16:57:22.760" v="436" actId="47"/>
        <pc:sldMkLst>
          <pc:docMk/>
          <pc:sldMk cId="763706301" sldId="265"/>
        </pc:sldMkLst>
      </pc:sldChg>
      <pc:sldChg chg="modSp mod">
        <pc:chgData name="Pablo González Mazón" userId="71bccadee5d8585b" providerId="LiveId" clId="{4AB4191E-955D-4130-8BDF-BBB00D8F363C}" dt="2024-02-15T17:42:43.937" v="1713" actId="20577"/>
        <pc:sldMkLst>
          <pc:docMk/>
          <pc:sldMk cId="3375673215" sldId="266"/>
        </pc:sldMkLst>
        <pc:spChg chg="mod">
          <ac:chgData name="Pablo González Mazón" userId="71bccadee5d8585b" providerId="LiveId" clId="{4AB4191E-955D-4130-8BDF-BBB00D8F363C}" dt="2024-02-15T17:42:43.937" v="1713" actId="20577"/>
          <ac:spMkLst>
            <pc:docMk/>
            <pc:sldMk cId="3375673215" sldId="266"/>
            <ac:spMk id="2" creationId="{134E309D-CBEB-6AAB-3E83-6B381BE6AB86}"/>
          </ac:spMkLst>
        </pc:spChg>
      </pc:sldChg>
      <pc:sldChg chg="modSp mod">
        <pc:chgData name="Pablo González Mazón" userId="71bccadee5d8585b" providerId="LiveId" clId="{4AB4191E-955D-4130-8BDF-BBB00D8F363C}" dt="2024-02-15T17:42:03.605" v="1695" actId="20577"/>
        <pc:sldMkLst>
          <pc:docMk/>
          <pc:sldMk cId="230296491" sldId="267"/>
        </pc:sldMkLst>
        <pc:spChg chg="mod">
          <ac:chgData name="Pablo González Mazón" userId="71bccadee5d8585b" providerId="LiveId" clId="{4AB4191E-955D-4130-8BDF-BBB00D8F363C}" dt="2024-02-15T17:42:03.605" v="1695" actId="20577"/>
          <ac:spMkLst>
            <pc:docMk/>
            <pc:sldMk cId="230296491" sldId="267"/>
            <ac:spMk id="2" creationId="{134E309D-CBEB-6AAB-3E83-6B381BE6AB86}"/>
          </ac:spMkLst>
        </pc:spChg>
      </pc:sldChg>
      <pc:sldChg chg="modSp mod">
        <pc:chgData name="Pablo González Mazón" userId="71bccadee5d8585b" providerId="LiveId" clId="{4AB4191E-955D-4130-8BDF-BBB00D8F363C}" dt="2024-02-15T17:42:50.635" v="1717" actId="20577"/>
        <pc:sldMkLst>
          <pc:docMk/>
          <pc:sldMk cId="3001818450" sldId="268"/>
        </pc:sldMkLst>
        <pc:spChg chg="mod">
          <ac:chgData name="Pablo González Mazón" userId="71bccadee5d8585b" providerId="LiveId" clId="{4AB4191E-955D-4130-8BDF-BBB00D8F363C}" dt="2024-02-15T17:42:50.635" v="1717" actId="20577"/>
          <ac:spMkLst>
            <pc:docMk/>
            <pc:sldMk cId="3001818450" sldId="268"/>
            <ac:spMk id="2" creationId="{19226973-4178-CEFE-665E-ADE8E14C5FBA}"/>
          </ac:spMkLst>
        </pc:spChg>
      </pc:sldChg>
      <pc:sldChg chg="delSp modSp mod">
        <pc:chgData name="Pablo González Mazón" userId="71bccadee5d8585b" providerId="LiveId" clId="{4AB4191E-955D-4130-8BDF-BBB00D8F363C}" dt="2024-02-16T12:32:00.635" v="2184" actId="962"/>
        <pc:sldMkLst>
          <pc:docMk/>
          <pc:sldMk cId="1916782232" sldId="269"/>
        </pc:sldMkLst>
        <pc:spChg chg="mod">
          <ac:chgData name="Pablo González Mazón" userId="71bccadee5d8585b" providerId="LiveId" clId="{4AB4191E-955D-4130-8BDF-BBB00D8F363C}" dt="2024-02-15T17:43:21.206" v="1754" actId="20577"/>
          <ac:spMkLst>
            <pc:docMk/>
            <pc:sldMk cId="1916782232" sldId="269"/>
            <ac:spMk id="2" creationId="{F74A8460-7C63-3211-44F6-3C7AAAB3DBFF}"/>
          </ac:spMkLst>
        </pc:spChg>
        <pc:picChg chg="mod ord replST">
          <ac:chgData name="Pablo González Mazón" userId="71bccadee5d8585b" providerId="LiveId" clId="{4AB4191E-955D-4130-8BDF-BBB00D8F363C}" dt="2024-02-16T12:32:00.635" v="2184" actId="962"/>
          <ac:picMkLst>
            <pc:docMk/>
            <pc:sldMk cId="1916782232" sldId="269"/>
            <ac:picMk id="4" creationId="{FF188071-BFE7-A385-971A-9E8BFD7B8027}"/>
          </ac:picMkLst>
        </pc:picChg>
        <pc:picChg chg="del mod">
          <ac:chgData name="Pablo González Mazón" userId="71bccadee5d8585b" providerId="LiveId" clId="{4AB4191E-955D-4130-8BDF-BBB00D8F363C}" dt="2024-02-16T12:32:00.635" v="2182" actId="478"/>
          <ac:picMkLst>
            <pc:docMk/>
            <pc:sldMk cId="1916782232" sldId="269"/>
            <ac:picMk id="14" creationId="{8D3736ED-3B37-45B3-1294-44FAC4A188F0}"/>
          </ac:picMkLst>
        </pc:picChg>
      </pc:sldChg>
      <pc:sldChg chg="delSp modSp mod">
        <pc:chgData name="Pablo González Mazón" userId="71bccadee5d8585b" providerId="LiveId" clId="{4AB4191E-955D-4130-8BDF-BBB00D8F363C}" dt="2024-02-16T12:33:34.987" v="2217" actId="962"/>
        <pc:sldMkLst>
          <pc:docMk/>
          <pc:sldMk cId="3171834732" sldId="270"/>
        </pc:sldMkLst>
        <pc:spChg chg="mod">
          <ac:chgData name="Pablo González Mazón" userId="71bccadee5d8585b" providerId="LiveId" clId="{4AB4191E-955D-4130-8BDF-BBB00D8F363C}" dt="2024-02-15T17:43:33.148" v="1760" actId="20577"/>
          <ac:spMkLst>
            <pc:docMk/>
            <pc:sldMk cId="3171834732" sldId="270"/>
            <ac:spMk id="2" creationId="{109C4F1E-926A-3CC1-8F4A-AF8F12E52A89}"/>
          </ac:spMkLst>
        </pc:spChg>
        <pc:picChg chg="mod ord replST">
          <ac:chgData name="Pablo González Mazón" userId="71bccadee5d8585b" providerId="LiveId" clId="{4AB4191E-955D-4130-8BDF-BBB00D8F363C}" dt="2024-02-16T12:33:34.987" v="2217" actId="962"/>
          <ac:picMkLst>
            <pc:docMk/>
            <pc:sldMk cId="3171834732" sldId="270"/>
            <ac:picMk id="4" creationId="{E1CB35FA-18E3-81DC-10AE-4C0D65896BF2}"/>
          </ac:picMkLst>
        </pc:picChg>
        <pc:picChg chg="del mod">
          <ac:chgData name="Pablo González Mazón" userId="71bccadee5d8585b" providerId="LiveId" clId="{4AB4191E-955D-4130-8BDF-BBB00D8F363C}" dt="2024-02-16T12:33:34.987" v="2215" actId="478"/>
          <ac:picMkLst>
            <pc:docMk/>
            <pc:sldMk cId="3171834732" sldId="270"/>
            <ac:picMk id="10" creationId="{29F611AB-8AFA-3625-47C2-491E4DD2C823}"/>
          </ac:picMkLst>
        </pc:picChg>
      </pc:sldChg>
      <pc:sldChg chg="modSp mod">
        <pc:chgData name="Pablo González Mazón" userId="71bccadee5d8585b" providerId="LiveId" clId="{4AB4191E-955D-4130-8BDF-BBB00D8F363C}" dt="2024-02-15T17:44:24.740" v="1904" actId="20577"/>
        <pc:sldMkLst>
          <pc:docMk/>
          <pc:sldMk cId="4120052381" sldId="271"/>
        </pc:sldMkLst>
        <pc:spChg chg="mod">
          <ac:chgData name="Pablo González Mazón" userId="71bccadee5d8585b" providerId="LiveId" clId="{4AB4191E-955D-4130-8BDF-BBB00D8F363C}" dt="2024-02-15T17:44:24.740" v="1904" actId="20577"/>
          <ac:spMkLst>
            <pc:docMk/>
            <pc:sldMk cId="4120052381" sldId="271"/>
            <ac:spMk id="2" creationId="{F4D30219-1FEF-9A12-B0AD-625C7592438C}"/>
          </ac:spMkLst>
        </pc:spChg>
      </pc:sldChg>
      <pc:sldChg chg="del mod modShow">
        <pc:chgData name="Pablo González Mazón" userId="71bccadee5d8585b" providerId="LiveId" clId="{4AB4191E-955D-4130-8BDF-BBB00D8F363C}" dt="2024-02-15T17:02:07.232" v="491" actId="47"/>
        <pc:sldMkLst>
          <pc:docMk/>
          <pc:sldMk cId="788653655" sldId="272"/>
        </pc:sldMkLst>
      </pc:sldChg>
      <pc:sldChg chg="del mod modShow">
        <pc:chgData name="Pablo González Mazón" userId="71bccadee5d8585b" providerId="LiveId" clId="{4AB4191E-955D-4130-8BDF-BBB00D8F363C}" dt="2024-02-15T17:02:08.459" v="492" actId="47"/>
        <pc:sldMkLst>
          <pc:docMk/>
          <pc:sldMk cId="1552981194" sldId="273"/>
        </pc:sldMkLst>
      </pc:sldChg>
      <pc:sldChg chg="modSp mod">
        <pc:chgData name="Pablo González Mazón" userId="71bccadee5d8585b" providerId="LiveId" clId="{4AB4191E-955D-4130-8BDF-BBB00D8F363C}" dt="2024-02-15T17:44:50.316" v="1920" actId="20577"/>
        <pc:sldMkLst>
          <pc:docMk/>
          <pc:sldMk cId="2475886037" sldId="274"/>
        </pc:sldMkLst>
        <pc:spChg chg="mod">
          <ac:chgData name="Pablo González Mazón" userId="71bccadee5d8585b" providerId="LiveId" clId="{4AB4191E-955D-4130-8BDF-BBB00D8F363C}" dt="2024-02-15T17:44:50.316" v="1920" actId="20577"/>
          <ac:spMkLst>
            <pc:docMk/>
            <pc:sldMk cId="2475886037" sldId="274"/>
            <ac:spMk id="2" creationId="{8A245291-33F3-F0FC-38EC-23B0E19423D1}"/>
          </ac:spMkLst>
        </pc:spChg>
      </pc:sldChg>
      <pc:sldChg chg="modSp mod">
        <pc:chgData name="Pablo González Mazón" userId="71bccadee5d8585b" providerId="LiveId" clId="{4AB4191E-955D-4130-8BDF-BBB00D8F363C}" dt="2024-02-15T17:44:40.018" v="1914" actId="20577"/>
        <pc:sldMkLst>
          <pc:docMk/>
          <pc:sldMk cId="2305812400" sldId="275"/>
        </pc:sldMkLst>
        <pc:spChg chg="mod">
          <ac:chgData name="Pablo González Mazón" userId="71bccadee5d8585b" providerId="LiveId" clId="{4AB4191E-955D-4130-8BDF-BBB00D8F363C}" dt="2024-02-15T17:44:40.018" v="1914" actId="20577"/>
          <ac:spMkLst>
            <pc:docMk/>
            <pc:sldMk cId="2305812400" sldId="275"/>
            <ac:spMk id="2" creationId="{8A245291-33F3-F0FC-38EC-23B0E19423D1}"/>
          </ac:spMkLst>
        </pc:spChg>
      </pc:sldChg>
      <pc:sldChg chg="delSp modSp mod">
        <pc:chgData name="Pablo González Mazón" userId="71bccadee5d8585b" providerId="LiveId" clId="{4AB4191E-955D-4130-8BDF-BBB00D8F363C}" dt="2024-02-15T17:45:13.029" v="1938" actId="20577"/>
        <pc:sldMkLst>
          <pc:docMk/>
          <pc:sldMk cId="991693238" sldId="278"/>
        </pc:sldMkLst>
        <pc:spChg chg="mod">
          <ac:chgData name="Pablo González Mazón" userId="71bccadee5d8585b" providerId="LiveId" clId="{4AB4191E-955D-4130-8BDF-BBB00D8F363C}" dt="2024-02-15T17:45:13.029" v="1938" actId="20577"/>
          <ac:spMkLst>
            <pc:docMk/>
            <pc:sldMk cId="991693238" sldId="278"/>
            <ac:spMk id="2" creationId="{8A245291-33F3-F0FC-38EC-23B0E19423D1}"/>
          </ac:spMkLst>
        </pc:spChg>
        <pc:picChg chg="mod ord replST">
          <ac:chgData name="Pablo González Mazón" userId="71bccadee5d8585b" providerId="LiveId" clId="{4AB4191E-955D-4130-8BDF-BBB00D8F363C}" dt="2024-02-15T17:07:41.847" v="547" actId="1076"/>
          <ac:picMkLst>
            <pc:docMk/>
            <pc:sldMk cId="991693238" sldId="278"/>
            <ac:picMk id="4" creationId="{87651B6B-ACFB-3396-925A-C0039E4610D4}"/>
          </ac:picMkLst>
        </pc:picChg>
        <pc:picChg chg="mod">
          <ac:chgData name="Pablo González Mazón" userId="71bccadee5d8585b" providerId="LiveId" clId="{4AB4191E-955D-4130-8BDF-BBB00D8F363C}" dt="2024-02-15T17:07:41.847" v="547" actId="1076"/>
          <ac:picMkLst>
            <pc:docMk/>
            <pc:sldMk cId="991693238" sldId="278"/>
            <ac:picMk id="9" creationId="{256EC7CB-0494-A1DE-AA56-28E44AC6260B}"/>
          </ac:picMkLst>
        </pc:picChg>
        <pc:picChg chg="del mod">
          <ac:chgData name="Pablo González Mazón" userId="71bccadee5d8585b" providerId="LiveId" clId="{4AB4191E-955D-4130-8BDF-BBB00D8F363C}" dt="2024-02-15T16:59:32.381" v="470" actId="478"/>
          <ac:picMkLst>
            <pc:docMk/>
            <pc:sldMk cId="991693238" sldId="278"/>
            <ac:picMk id="13" creationId="{5EA885AC-E75E-7DD7-602F-F5657B9F5E6A}"/>
          </ac:picMkLst>
        </pc:picChg>
      </pc:sldChg>
      <pc:sldChg chg="del mod modShow">
        <pc:chgData name="Pablo González Mazón" userId="71bccadee5d8585b" providerId="LiveId" clId="{4AB4191E-955D-4130-8BDF-BBB00D8F363C}" dt="2024-02-15T17:02:14.316" v="493" actId="47"/>
        <pc:sldMkLst>
          <pc:docMk/>
          <pc:sldMk cId="3461938355" sldId="279"/>
        </pc:sldMkLst>
      </pc:sldChg>
      <pc:sldChg chg="modSp mod">
        <pc:chgData name="Pablo González Mazón" userId="71bccadee5d8585b" providerId="LiveId" clId="{4AB4191E-955D-4130-8BDF-BBB00D8F363C}" dt="2024-02-15T17:44:57.046" v="1926" actId="20577"/>
        <pc:sldMkLst>
          <pc:docMk/>
          <pc:sldMk cId="319021590" sldId="280"/>
        </pc:sldMkLst>
        <pc:spChg chg="mod">
          <ac:chgData name="Pablo González Mazón" userId="71bccadee5d8585b" providerId="LiveId" clId="{4AB4191E-955D-4130-8BDF-BBB00D8F363C}" dt="2024-02-15T17:44:57.046" v="1926" actId="20577"/>
          <ac:spMkLst>
            <pc:docMk/>
            <pc:sldMk cId="319021590" sldId="280"/>
            <ac:spMk id="2" creationId="{8A245291-33F3-F0FC-38EC-23B0E19423D1}"/>
          </ac:spMkLst>
        </pc:spChg>
      </pc:sldChg>
      <pc:sldChg chg="modSp mod">
        <pc:chgData name="Pablo González Mazón" userId="71bccadee5d8585b" providerId="LiveId" clId="{4AB4191E-955D-4130-8BDF-BBB00D8F363C}" dt="2024-02-15T17:45:04.421" v="1932" actId="20577"/>
        <pc:sldMkLst>
          <pc:docMk/>
          <pc:sldMk cId="1133390785" sldId="281"/>
        </pc:sldMkLst>
        <pc:spChg chg="mod">
          <ac:chgData name="Pablo González Mazón" userId="71bccadee5d8585b" providerId="LiveId" clId="{4AB4191E-955D-4130-8BDF-BBB00D8F363C}" dt="2024-02-15T17:45:04.421" v="1932" actId="20577"/>
          <ac:spMkLst>
            <pc:docMk/>
            <pc:sldMk cId="1133390785" sldId="281"/>
            <ac:spMk id="2" creationId="{8A245291-33F3-F0FC-38EC-23B0E19423D1}"/>
          </ac:spMkLst>
        </pc:spChg>
      </pc:sldChg>
      <pc:sldChg chg="modSp mod">
        <pc:chgData name="Pablo González Mazón" userId="71bccadee5d8585b" providerId="LiveId" clId="{4AB4191E-955D-4130-8BDF-BBB00D8F363C}" dt="2024-02-15T17:45:25.143" v="1946" actId="20577"/>
        <pc:sldMkLst>
          <pc:docMk/>
          <pc:sldMk cId="2863115930" sldId="282"/>
        </pc:sldMkLst>
        <pc:spChg chg="mod">
          <ac:chgData name="Pablo González Mazón" userId="71bccadee5d8585b" providerId="LiveId" clId="{4AB4191E-955D-4130-8BDF-BBB00D8F363C}" dt="2024-02-15T17:45:25.143" v="1946" actId="20577"/>
          <ac:spMkLst>
            <pc:docMk/>
            <pc:sldMk cId="2863115930" sldId="282"/>
            <ac:spMk id="14" creationId="{21F03DD4-C0F9-0C13-842D-E4CE8D270102}"/>
          </ac:spMkLst>
        </pc:spChg>
      </pc:sldChg>
      <pc:sldChg chg="del">
        <pc:chgData name="Pablo González Mazón" userId="71bccadee5d8585b" providerId="LiveId" clId="{4AB4191E-955D-4130-8BDF-BBB00D8F363C}" dt="2024-02-15T17:00:51.195" v="478" actId="47"/>
        <pc:sldMkLst>
          <pc:docMk/>
          <pc:sldMk cId="63988821" sldId="283"/>
        </pc:sldMkLst>
      </pc:sldChg>
      <pc:sldChg chg="modSp add del mod">
        <pc:chgData name="Pablo González Mazón" userId="71bccadee5d8585b" providerId="LiveId" clId="{4AB4191E-955D-4130-8BDF-BBB00D8F363C}" dt="2024-02-16T16:45:54.751" v="2233" actId="47"/>
        <pc:sldMkLst>
          <pc:docMk/>
          <pc:sldMk cId="2931749207" sldId="284"/>
        </pc:sldMkLst>
        <pc:spChg chg="mod">
          <ac:chgData name="Pablo González Mazón" userId="71bccadee5d8585b" providerId="LiveId" clId="{4AB4191E-955D-4130-8BDF-BBB00D8F363C}" dt="2024-02-16T16:44:34.832" v="2230" actId="20577"/>
          <ac:spMkLst>
            <pc:docMk/>
            <pc:sldMk cId="2931749207" sldId="284"/>
            <ac:spMk id="2" creationId="{D39ED67F-D3DC-6452-FD91-D25648BC4620}"/>
          </ac:spMkLst>
        </pc:spChg>
      </pc:sldChg>
      <pc:sldChg chg="del">
        <pc:chgData name="Pablo González Mazón" userId="71bccadee5d8585b" providerId="LiveId" clId="{4AB4191E-955D-4130-8BDF-BBB00D8F363C}" dt="2024-02-15T17:00:53.711" v="479" actId="47"/>
        <pc:sldMkLst>
          <pc:docMk/>
          <pc:sldMk cId="3175885886" sldId="285"/>
        </pc:sldMkLst>
      </pc:sldChg>
      <pc:sldChg chg="del">
        <pc:chgData name="Pablo González Mazón" userId="71bccadee5d8585b" providerId="LiveId" clId="{4AB4191E-955D-4130-8BDF-BBB00D8F363C}" dt="2024-02-15T17:00:55.492" v="480" actId="47"/>
        <pc:sldMkLst>
          <pc:docMk/>
          <pc:sldMk cId="1768080774" sldId="286"/>
        </pc:sldMkLst>
      </pc:sldChg>
      <pc:sldChg chg="modSp add del mod">
        <pc:chgData name="Pablo González Mazón" userId="71bccadee5d8585b" providerId="LiveId" clId="{4AB4191E-955D-4130-8BDF-BBB00D8F363C}" dt="2024-02-15T17:01:30.957" v="486" actId="1076"/>
        <pc:sldMkLst>
          <pc:docMk/>
          <pc:sldMk cId="737154900" sldId="287"/>
        </pc:sldMkLst>
        <pc:picChg chg="mod">
          <ac:chgData name="Pablo González Mazón" userId="71bccadee5d8585b" providerId="LiveId" clId="{4AB4191E-955D-4130-8BDF-BBB00D8F363C}" dt="2024-02-15T17:01:30.957" v="486" actId="1076"/>
          <ac:picMkLst>
            <pc:docMk/>
            <pc:sldMk cId="737154900" sldId="287"/>
            <ac:picMk id="4" creationId="{B26A6456-00F0-4F3D-321E-4C415963C388}"/>
          </ac:picMkLst>
        </pc:picChg>
      </pc:sldChg>
      <pc:sldChg chg="del">
        <pc:chgData name="Pablo González Mazón" userId="71bccadee5d8585b" providerId="LiveId" clId="{4AB4191E-955D-4130-8BDF-BBB00D8F363C}" dt="2024-02-15T17:01:45.906" v="490" actId="47"/>
        <pc:sldMkLst>
          <pc:docMk/>
          <pc:sldMk cId="3824250574" sldId="288"/>
        </pc:sldMkLst>
      </pc:sldChg>
      <pc:sldChg chg="modSp add del mod">
        <pc:chgData name="Pablo González Mazón" userId="71bccadee5d8585b" providerId="LiveId" clId="{4AB4191E-955D-4130-8BDF-BBB00D8F363C}" dt="2024-02-15T17:45:59.510" v="2019" actId="20577"/>
        <pc:sldMkLst>
          <pc:docMk/>
          <pc:sldMk cId="2353369922" sldId="289"/>
        </pc:sldMkLst>
        <pc:spChg chg="mod">
          <ac:chgData name="Pablo González Mazón" userId="71bccadee5d8585b" providerId="LiveId" clId="{4AB4191E-955D-4130-8BDF-BBB00D8F363C}" dt="2024-02-15T17:45:59.510" v="2019" actId="20577"/>
          <ac:spMkLst>
            <pc:docMk/>
            <pc:sldMk cId="2353369922" sldId="289"/>
            <ac:spMk id="2" creationId="{4F5A7FAB-AE59-DDA0-C066-40727519D095}"/>
          </ac:spMkLst>
        </pc:spChg>
      </pc:sldChg>
      <pc:sldChg chg="modSp del mod">
        <pc:chgData name="Pablo González Mazón" userId="71bccadee5d8585b" providerId="LiveId" clId="{4AB4191E-955D-4130-8BDF-BBB00D8F363C}" dt="2024-02-15T16:52:17.034" v="413" actId="47"/>
        <pc:sldMkLst>
          <pc:docMk/>
          <pc:sldMk cId="567802638" sldId="290"/>
        </pc:sldMkLst>
        <pc:spChg chg="mod">
          <ac:chgData name="Pablo González Mazón" userId="71bccadee5d8585b" providerId="LiveId" clId="{4AB4191E-955D-4130-8BDF-BBB00D8F363C}" dt="2024-02-15T16:51:12.266" v="411" actId="1076"/>
          <ac:spMkLst>
            <pc:docMk/>
            <pc:sldMk cId="567802638" sldId="290"/>
            <ac:spMk id="2" creationId="{894F3C27-899B-7B52-EEC7-5F1BE3216D6F}"/>
          </ac:spMkLst>
        </pc:spChg>
      </pc:sldChg>
      <pc:sldChg chg="addSp modSp mod">
        <pc:chgData name="Pablo González Mazón" userId="71bccadee5d8585b" providerId="LiveId" clId="{4AB4191E-955D-4130-8BDF-BBB00D8F363C}" dt="2024-02-15T17:45:30.619" v="1950" actId="20577"/>
        <pc:sldMkLst>
          <pc:docMk/>
          <pc:sldMk cId="343966971" sldId="291"/>
        </pc:sldMkLst>
        <pc:spChg chg="mod">
          <ac:chgData name="Pablo González Mazón" userId="71bccadee5d8585b" providerId="LiveId" clId="{4AB4191E-955D-4130-8BDF-BBB00D8F363C}" dt="2024-02-15T17:45:30.619" v="1950" actId="20577"/>
          <ac:spMkLst>
            <pc:docMk/>
            <pc:sldMk cId="343966971" sldId="291"/>
            <ac:spMk id="2" creationId="{894F3C27-899B-7B52-EEC7-5F1BE3216D6F}"/>
          </ac:spMkLst>
        </pc:spChg>
        <pc:picChg chg="add mod">
          <ac:chgData name="Pablo González Mazón" userId="71bccadee5d8585b" providerId="LiveId" clId="{4AB4191E-955D-4130-8BDF-BBB00D8F363C}" dt="2024-02-15T16:50:58.353" v="410" actId="1076"/>
          <ac:picMkLst>
            <pc:docMk/>
            <pc:sldMk cId="343966971" sldId="291"/>
            <ac:picMk id="3" creationId="{21D55A2F-BE57-3CE7-BEE9-3C104BFA6266}"/>
          </ac:picMkLst>
        </pc:picChg>
      </pc:sldChg>
      <pc:sldChg chg="modSp mod">
        <pc:chgData name="Pablo González Mazón" userId="71bccadee5d8585b" providerId="LiveId" clId="{4AB4191E-955D-4130-8BDF-BBB00D8F363C}" dt="2024-02-15T17:44:30.960" v="1908" actId="20577"/>
        <pc:sldMkLst>
          <pc:docMk/>
          <pc:sldMk cId="2439329520" sldId="292"/>
        </pc:sldMkLst>
        <pc:spChg chg="mod">
          <ac:chgData name="Pablo González Mazón" userId="71bccadee5d8585b" providerId="LiveId" clId="{4AB4191E-955D-4130-8BDF-BBB00D8F363C}" dt="2024-02-15T17:44:30.960" v="1908" actId="20577"/>
          <ac:spMkLst>
            <pc:docMk/>
            <pc:sldMk cId="2439329520" sldId="292"/>
            <ac:spMk id="2" creationId="{894F3C27-899B-7B52-EEC7-5F1BE3216D6F}"/>
          </ac:spMkLst>
        </pc:spChg>
        <pc:picChg chg="mod replST">
          <ac:chgData name="Pablo González Mazón" userId="71bccadee5d8585b" providerId="LiveId" clId="{4AB4191E-955D-4130-8BDF-BBB00D8F363C}" dt="2024-02-15T16:50:04.436" v="400" actId="1076"/>
          <ac:picMkLst>
            <pc:docMk/>
            <pc:sldMk cId="2439329520" sldId="292"/>
            <ac:picMk id="4" creationId="{2DADDA44-0DE1-F261-6278-B09C1423772A}"/>
          </ac:picMkLst>
        </pc:picChg>
      </pc:sldChg>
      <pc:sldChg chg="del">
        <pc:chgData name="Pablo González Mazón" userId="71bccadee5d8585b" providerId="LiveId" clId="{4AB4191E-955D-4130-8BDF-BBB00D8F363C}" dt="2024-02-15T16:47:49.588" v="374" actId="47"/>
        <pc:sldMkLst>
          <pc:docMk/>
          <pc:sldMk cId="3208854154" sldId="293"/>
        </pc:sldMkLst>
      </pc:sldChg>
      <pc:sldChg chg="del">
        <pc:chgData name="Pablo González Mazón" userId="71bccadee5d8585b" providerId="LiveId" clId="{4AB4191E-955D-4130-8BDF-BBB00D8F363C}" dt="2024-02-15T16:52:53.521" v="414" actId="47"/>
        <pc:sldMkLst>
          <pc:docMk/>
          <pc:sldMk cId="1487967845" sldId="294"/>
        </pc:sldMkLst>
      </pc:sldChg>
      <pc:sldChg chg="delSp modSp add del mod modShow">
        <pc:chgData name="Pablo González Mazón" userId="71bccadee5d8585b" providerId="LiveId" clId="{4AB4191E-955D-4130-8BDF-BBB00D8F363C}" dt="2024-02-16T16:49:30.743" v="2416" actId="962"/>
        <pc:sldMkLst>
          <pc:docMk/>
          <pc:sldMk cId="679415673" sldId="295"/>
        </pc:sldMkLst>
        <pc:spChg chg="mod">
          <ac:chgData name="Pablo González Mazón" userId="71bccadee5d8585b" providerId="LiveId" clId="{4AB4191E-955D-4130-8BDF-BBB00D8F363C}" dt="2024-02-15T17:46:24.502" v="2033" actId="20577"/>
          <ac:spMkLst>
            <pc:docMk/>
            <pc:sldMk cId="679415673" sldId="295"/>
            <ac:spMk id="2" creationId="{DF76A763-7BC0-7BB2-0432-B96D3F1EFEE3}"/>
          </ac:spMkLst>
        </pc:spChg>
        <pc:picChg chg="del mod">
          <ac:chgData name="Pablo González Mazón" userId="71bccadee5d8585b" providerId="LiveId" clId="{4AB4191E-955D-4130-8BDF-BBB00D8F363C}" dt="2024-02-16T16:49:17.758" v="2353" actId="478"/>
          <ac:picMkLst>
            <pc:docMk/>
            <pc:sldMk cId="679415673" sldId="295"/>
            <ac:picMk id="5" creationId="{8F368576-1098-79F4-E3E5-3409C4DEBB18}"/>
          </ac:picMkLst>
        </pc:picChg>
        <pc:picChg chg="mod ord replST">
          <ac:chgData name="Pablo González Mazón" userId="71bccadee5d8585b" providerId="LiveId" clId="{4AB4191E-955D-4130-8BDF-BBB00D8F363C}" dt="2024-02-16T16:49:10.814" v="2323" actId="962"/>
          <ac:picMkLst>
            <pc:docMk/>
            <pc:sldMk cId="679415673" sldId="295"/>
            <ac:picMk id="6" creationId="{02B2B48E-A929-5E4E-4C37-41466943344C}"/>
          </ac:picMkLst>
        </pc:picChg>
        <pc:picChg chg="del mod">
          <ac:chgData name="Pablo González Mazón" userId="71bccadee5d8585b" providerId="LiveId" clId="{4AB4191E-955D-4130-8BDF-BBB00D8F363C}" dt="2024-02-16T16:49:23.553" v="2384" actId="478"/>
          <ac:picMkLst>
            <pc:docMk/>
            <pc:sldMk cId="679415673" sldId="295"/>
            <ac:picMk id="7" creationId="{51834D25-1B72-8FF4-0831-EEE1DD4B4E0B}"/>
          </ac:picMkLst>
        </pc:picChg>
        <pc:picChg chg="del mod">
          <ac:chgData name="Pablo González Mazón" userId="71bccadee5d8585b" providerId="LiveId" clId="{4AB4191E-955D-4130-8BDF-BBB00D8F363C}" dt="2024-02-16T16:49:10.814" v="2321" actId="478"/>
          <ac:picMkLst>
            <pc:docMk/>
            <pc:sldMk cId="679415673" sldId="295"/>
            <ac:picMk id="8" creationId="{0CEF5FF5-8631-2C02-CEB3-CC9614D63B1D}"/>
          </ac:picMkLst>
        </pc:picChg>
        <pc:picChg chg="mod ord replST">
          <ac:chgData name="Pablo González Mazón" userId="71bccadee5d8585b" providerId="LiveId" clId="{4AB4191E-955D-4130-8BDF-BBB00D8F363C}" dt="2024-02-16T16:49:17.763" v="2355" actId="962"/>
          <ac:picMkLst>
            <pc:docMk/>
            <pc:sldMk cId="679415673" sldId="295"/>
            <ac:picMk id="10" creationId="{70E62E75-AB1F-4B02-D724-1DC6EC479440}"/>
          </ac:picMkLst>
        </pc:picChg>
        <pc:picChg chg="mod ord replST">
          <ac:chgData name="Pablo González Mazón" userId="71bccadee5d8585b" providerId="LiveId" clId="{4AB4191E-955D-4130-8BDF-BBB00D8F363C}" dt="2024-02-16T16:49:23.560" v="2386" actId="962"/>
          <ac:picMkLst>
            <pc:docMk/>
            <pc:sldMk cId="679415673" sldId="295"/>
            <ac:picMk id="12" creationId="{B32C43DE-E166-08CC-FBD5-AA0DE9FD1D69}"/>
          </ac:picMkLst>
        </pc:picChg>
        <pc:picChg chg="mod ord replST">
          <ac:chgData name="Pablo González Mazón" userId="71bccadee5d8585b" providerId="LiveId" clId="{4AB4191E-955D-4130-8BDF-BBB00D8F363C}" dt="2024-02-16T16:49:30.743" v="2416" actId="962"/>
          <ac:picMkLst>
            <pc:docMk/>
            <pc:sldMk cId="679415673" sldId="295"/>
            <ac:picMk id="14" creationId="{9098EAD5-DF12-39D5-918C-CC47AC917E86}"/>
          </ac:picMkLst>
        </pc:picChg>
        <pc:picChg chg="del mod">
          <ac:chgData name="Pablo González Mazón" userId="71bccadee5d8585b" providerId="LiveId" clId="{4AB4191E-955D-4130-8BDF-BBB00D8F363C}" dt="2024-02-16T16:49:30.743" v="2414" actId="478"/>
          <ac:picMkLst>
            <pc:docMk/>
            <pc:sldMk cId="679415673" sldId="295"/>
            <ac:picMk id="21" creationId="{30806E4F-6456-53E7-931B-03B9D6ECFA35}"/>
          </ac:picMkLst>
        </pc:picChg>
      </pc:sldChg>
      <pc:sldChg chg="modSp add del mod">
        <pc:chgData name="Pablo González Mazón" userId="71bccadee5d8585b" providerId="LiveId" clId="{4AB4191E-955D-4130-8BDF-BBB00D8F363C}" dt="2024-02-15T17:46:27.444" v="2035" actId="20577"/>
        <pc:sldMkLst>
          <pc:docMk/>
          <pc:sldMk cId="1170480669" sldId="297"/>
        </pc:sldMkLst>
        <pc:spChg chg="mod">
          <ac:chgData name="Pablo González Mazón" userId="71bccadee5d8585b" providerId="LiveId" clId="{4AB4191E-955D-4130-8BDF-BBB00D8F363C}" dt="2024-02-15T17:46:27.444" v="2035" actId="20577"/>
          <ac:spMkLst>
            <pc:docMk/>
            <pc:sldMk cId="1170480669" sldId="297"/>
            <ac:spMk id="2" creationId="{5B3A432B-807E-3A00-FA1E-82E97508E912}"/>
          </ac:spMkLst>
        </pc:spChg>
      </pc:sldChg>
      <pc:sldChg chg="del">
        <pc:chgData name="Pablo González Mazón" userId="71bccadee5d8585b" providerId="LiveId" clId="{4AB4191E-955D-4130-8BDF-BBB00D8F363C}" dt="2024-02-15T16:52:59.987" v="415" actId="47"/>
        <pc:sldMkLst>
          <pc:docMk/>
          <pc:sldMk cId="2356953896" sldId="298"/>
        </pc:sldMkLst>
      </pc:sldChg>
      <pc:sldChg chg="add del">
        <pc:chgData name="Pablo González Mazón" userId="71bccadee5d8585b" providerId="LiveId" clId="{4AB4191E-955D-4130-8BDF-BBB00D8F363C}" dt="2024-02-15T17:02:20.838" v="494" actId="47"/>
        <pc:sldMkLst>
          <pc:docMk/>
          <pc:sldMk cId="195779408" sldId="299"/>
        </pc:sldMkLst>
      </pc:sldChg>
      <pc:sldChg chg="modSp add del mod">
        <pc:chgData name="Pablo González Mazón" userId="71bccadee5d8585b" providerId="LiveId" clId="{4AB4191E-955D-4130-8BDF-BBB00D8F363C}" dt="2024-02-15T17:46:50.536" v="2049" actId="20577"/>
        <pc:sldMkLst>
          <pc:docMk/>
          <pc:sldMk cId="3375414254" sldId="302"/>
        </pc:sldMkLst>
        <pc:spChg chg="mod">
          <ac:chgData name="Pablo González Mazón" userId="71bccadee5d8585b" providerId="LiveId" clId="{4AB4191E-955D-4130-8BDF-BBB00D8F363C}" dt="2024-02-15T17:46:50.536" v="2049" actId="20577"/>
          <ac:spMkLst>
            <pc:docMk/>
            <pc:sldMk cId="3375414254" sldId="302"/>
            <ac:spMk id="2" creationId="{A301E89B-A057-4F64-7315-F059A2AAEA3A}"/>
          </ac:spMkLst>
        </pc:spChg>
      </pc:sldChg>
      <pc:sldChg chg="del">
        <pc:chgData name="Pablo González Mazón" userId="71bccadee5d8585b" providerId="LiveId" clId="{4AB4191E-955D-4130-8BDF-BBB00D8F363C}" dt="2024-02-15T16:53:03.877" v="416" actId="47"/>
        <pc:sldMkLst>
          <pc:docMk/>
          <pc:sldMk cId="371434302" sldId="303"/>
        </pc:sldMkLst>
      </pc:sldChg>
      <pc:sldChg chg="del">
        <pc:chgData name="Pablo González Mazón" userId="71bccadee5d8585b" providerId="LiveId" clId="{4AB4191E-955D-4130-8BDF-BBB00D8F363C}" dt="2024-02-15T16:53:06.598" v="417" actId="47"/>
        <pc:sldMkLst>
          <pc:docMk/>
          <pc:sldMk cId="3756399787" sldId="304"/>
        </pc:sldMkLst>
      </pc:sldChg>
      <pc:sldChg chg="modSp add del mod ord">
        <pc:chgData name="Pablo González Mazón" userId="71bccadee5d8585b" providerId="LiveId" clId="{4AB4191E-955D-4130-8BDF-BBB00D8F363C}" dt="2024-02-16T16:44:41.312" v="2232"/>
        <pc:sldMkLst>
          <pc:docMk/>
          <pc:sldMk cId="4191157112" sldId="305"/>
        </pc:sldMkLst>
        <pc:spChg chg="mod">
          <ac:chgData name="Pablo González Mazón" userId="71bccadee5d8585b" providerId="LiveId" clId="{4AB4191E-955D-4130-8BDF-BBB00D8F363C}" dt="2024-02-15T17:46:58.394" v="2053" actId="20577"/>
          <ac:spMkLst>
            <pc:docMk/>
            <pc:sldMk cId="4191157112" sldId="305"/>
            <ac:spMk id="2" creationId="{C4D93EBB-AEED-E13B-9587-62913D366D2C}"/>
          </ac:spMkLst>
        </pc:spChg>
      </pc:sldChg>
      <pc:sldChg chg="modSp add del mod">
        <pc:chgData name="Pablo González Mazón" userId="71bccadee5d8585b" providerId="LiveId" clId="{4AB4191E-955D-4130-8BDF-BBB00D8F363C}" dt="2024-02-15T17:47:08.671" v="2059" actId="20577"/>
        <pc:sldMkLst>
          <pc:docMk/>
          <pc:sldMk cId="2316950455" sldId="306"/>
        </pc:sldMkLst>
        <pc:spChg chg="mod">
          <ac:chgData name="Pablo González Mazón" userId="71bccadee5d8585b" providerId="LiveId" clId="{4AB4191E-955D-4130-8BDF-BBB00D8F363C}" dt="2024-02-15T17:47:08.671" v="2059" actId="20577"/>
          <ac:spMkLst>
            <pc:docMk/>
            <pc:sldMk cId="2316950455" sldId="306"/>
            <ac:spMk id="2" creationId="{C4D93EBB-AEED-E13B-9587-62913D366D2C}"/>
          </ac:spMkLst>
        </pc:spChg>
      </pc:sldChg>
      <pc:sldChg chg="modSp add del mod">
        <pc:chgData name="Pablo González Mazón" userId="71bccadee5d8585b" providerId="LiveId" clId="{4AB4191E-955D-4130-8BDF-BBB00D8F363C}" dt="2024-02-15T17:47:21.696" v="2065" actId="20577"/>
        <pc:sldMkLst>
          <pc:docMk/>
          <pc:sldMk cId="3361254538" sldId="307"/>
        </pc:sldMkLst>
        <pc:spChg chg="mod">
          <ac:chgData name="Pablo González Mazón" userId="71bccadee5d8585b" providerId="LiveId" clId="{4AB4191E-955D-4130-8BDF-BBB00D8F363C}" dt="2024-02-15T17:47:21.696" v="2065" actId="20577"/>
          <ac:spMkLst>
            <pc:docMk/>
            <pc:sldMk cId="3361254538" sldId="307"/>
            <ac:spMk id="2" creationId="{C4D93EBB-AEED-E13B-9587-62913D366D2C}"/>
          </ac:spMkLst>
        </pc:spChg>
      </pc:sldChg>
      <pc:sldChg chg="modSp add del mod">
        <pc:chgData name="Pablo González Mazón" userId="71bccadee5d8585b" providerId="LiveId" clId="{4AB4191E-955D-4130-8BDF-BBB00D8F363C}" dt="2024-02-15T17:47:44.687" v="2081" actId="20577"/>
        <pc:sldMkLst>
          <pc:docMk/>
          <pc:sldMk cId="91762754" sldId="308"/>
        </pc:sldMkLst>
        <pc:spChg chg="mod">
          <ac:chgData name="Pablo González Mazón" userId="71bccadee5d8585b" providerId="LiveId" clId="{4AB4191E-955D-4130-8BDF-BBB00D8F363C}" dt="2024-02-15T17:47:44.687" v="2081" actId="20577"/>
          <ac:spMkLst>
            <pc:docMk/>
            <pc:sldMk cId="91762754" sldId="308"/>
            <ac:spMk id="2" creationId="{2BCF78A2-6722-1A68-9523-5D086A4E137B}"/>
          </ac:spMkLst>
        </pc:spChg>
      </pc:sldChg>
      <pc:sldChg chg="modSp add del mod">
        <pc:chgData name="Pablo González Mazón" userId="71bccadee5d8585b" providerId="LiveId" clId="{4AB4191E-955D-4130-8BDF-BBB00D8F363C}" dt="2024-02-15T17:47:53.086" v="2087" actId="20577"/>
        <pc:sldMkLst>
          <pc:docMk/>
          <pc:sldMk cId="413820680" sldId="312"/>
        </pc:sldMkLst>
        <pc:spChg chg="mod">
          <ac:chgData name="Pablo González Mazón" userId="71bccadee5d8585b" providerId="LiveId" clId="{4AB4191E-955D-4130-8BDF-BBB00D8F363C}" dt="2024-02-15T17:47:53.086" v="2087" actId="20577"/>
          <ac:spMkLst>
            <pc:docMk/>
            <pc:sldMk cId="413820680" sldId="312"/>
            <ac:spMk id="2" creationId="{4A46E73A-EC7D-F90F-3626-82EF844BA369}"/>
          </ac:spMkLst>
        </pc:spChg>
      </pc:sldChg>
      <pc:sldChg chg="modSp add del mod">
        <pc:chgData name="Pablo González Mazón" userId="71bccadee5d8585b" providerId="LiveId" clId="{4AB4191E-955D-4130-8BDF-BBB00D8F363C}" dt="2024-02-15T17:48:09.197" v="2099" actId="20577"/>
        <pc:sldMkLst>
          <pc:docMk/>
          <pc:sldMk cId="3600865054" sldId="313"/>
        </pc:sldMkLst>
        <pc:spChg chg="mod">
          <ac:chgData name="Pablo González Mazón" userId="71bccadee5d8585b" providerId="LiveId" clId="{4AB4191E-955D-4130-8BDF-BBB00D8F363C}" dt="2024-02-15T17:48:09.197" v="2099" actId="20577"/>
          <ac:spMkLst>
            <pc:docMk/>
            <pc:sldMk cId="3600865054" sldId="313"/>
            <ac:spMk id="2" creationId="{94D29939-CB86-904C-1F1A-9B20609F6841}"/>
          </ac:spMkLst>
        </pc:spChg>
        <pc:picChg chg="mod">
          <ac:chgData name="Pablo González Mazón" userId="71bccadee5d8585b" providerId="LiveId" clId="{4AB4191E-955D-4130-8BDF-BBB00D8F363C}" dt="2024-02-15T17:08:46.431" v="548" actId="1076"/>
          <ac:picMkLst>
            <pc:docMk/>
            <pc:sldMk cId="3600865054" sldId="313"/>
            <ac:picMk id="5" creationId="{0B024223-7ED5-5E65-7C5B-F69DBF333A5A}"/>
          </ac:picMkLst>
        </pc:picChg>
        <pc:picChg chg="mod">
          <ac:chgData name="Pablo González Mazón" userId="71bccadee5d8585b" providerId="LiveId" clId="{4AB4191E-955D-4130-8BDF-BBB00D8F363C}" dt="2024-02-15T17:08:46.431" v="548" actId="1076"/>
          <ac:picMkLst>
            <pc:docMk/>
            <pc:sldMk cId="3600865054" sldId="313"/>
            <ac:picMk id="6" creationId="{47E9B723-E7C0-ABE9-72A5-A6205E8D4763}"/>
          </ac:picMkLst>
        </pc:picChg>
        <pc:picChg chg="mod">
          <ac:chgData name="Pablo González Mazón" userId="71bccadee5d8585b" providerId="LiveId" clId="{4AB4191E-955D-4130-8BDF-BBB00D8F363C}" dt="2024-02-15T17:08:46.431" v="548" actId="1076"/>
          <ac:picMkLst>
            <pc:docMk/>
            <pc:sldMk cId="3600865054" sldId="313"/>
            <ac:picMk id="8" creationId="{B574AD43-B598-B7B1-6815-F70EE9F3A15B}"/>
          </ac:picMkLst>
        </pc:picChg>
        <pc:picChg chg="mod">
          <ac:chgData name="Pablo González Mazón" userId="71bccadee5d8585b" providerId="LiveId" clId="{4AB4191E-955D-4130-8BDF-BBB00D8F363C}" dt="2024-02-15T17:08:46.431" v="548" actId="1076"/>
          <ac:picMkLst>
            <pc:docMk/>
            <pc:sldMk cId="3600865054" sldId="313"/>
            <ac:picMk id="9" creationId="{93630D0F-F064-E081-1527-38D80E644F46}"/>
          </ac:picMkLst>
        </pc:picChg>
      </pc:sldChg>
      <pc:sldChg chg="modSp add del mod">
        <pc:chgData name="Pablo González Mazón" userId="71bccadee5d8585b" providerId="LiveId" clId="{4AB4191E-955D-4130-8BDF-BBB00D8F363C}" dt="2024-02-15T17:48:30.647" v="2111" actId="20577"/>
        <pc:sldMkLst>
          <pc:docMk/>
          <pc:sldMk cId="1562755232" sldId="318"/>
        </pc:sldMkLst>
        <pc:spChg chg="mod">
          <ac:chgData name="Pablo González Mazón" userId="71bccadee5d8585b" providerId="LiveId" clId="{4AB4191E-955D-4130-8BDF-BBB00D8F363C}" dt="2024-02-15T17:48:30.647" v="2111" actId="20577"/>
          <ac:spMkLst>
            <pc:docMk/>
            <pc:sldMk cId="1562755232" sldId="318"/>
            <ac:spMk id="2" creationId="{663B9048-288F-5302-8705-5ACB43537209}"/>
          </ac:spMkLst>
        </pc:spChg>
      </pc:sldChg>
      <pc:sldChg chg="modSp add del mod">
        <pc:chgData name="Pablo González Mazón" userId="71bccadee5d8585b" providerId="LiveId" clId="{4AB4191E-955D-4130-8BDF-BBB00D8F363C}" dt="2024-02-15T17:48:58.785" v="2120"/>
        <pc:sldMkLst>
          <pc:docMk/>
          <pc:sldMk cId="2425847140" sldId="319"/>
        </pc:sldMkLst>
        <pc:spChg chg="mod">
          <ac:chgData name="Pablo González Mazón" userId="71bccadee5d8585b" providerId="LiveId" clId="{4AB4191E-955D-4130-8BDF-BBB00D8F363C}" dt="2024-02-15T17:48:58.785" v="2120"/>
          <ac:spMkLst>
            <pc:docMk/>
            <pc:sldMk cId="2425847140" sldId="319"/>
            <ac:spMk id="2" creationId="{663B9048-288F-5302-8705-5ACB43537209}"/>
          </ac:spMkLst>
        </pc:spChg>
      </pc:sldChg>
      <pc:sldChg chg="modSp add del mod">
        <pc:chgData name="Pablo González Mazón" userId="71bccadee5d8585b" providerId="LiveId" clId="{4AB4191E-955D-4130-8BDF-BBB00D8F363C}" dt="2024-02-15T17:49:05.739" v="2121"/>
        <pc:sldMkLst>
          <pc:docMk/>
          <pc:sldMk cId="2354384682" sldId="320"/>
        </pc:sldMkLst>
        <pc:spChg chg="mod">
          <ac:chgData name="Pablo González Mazón" userId="71bccadee5d8585b" providerId="LiveId" clId="{4AB4191E-955D-4130-8BDF-BBB00D8F363C}" dt="2024-02-15T17:49:05.739" v="2121"/>
          <ac:spMkLst>
            <pc:docMk/>
            <pc:sldMk cId="2354384682" sldId="320"/>
            <ac:spMk id="2" creationId="{663B9048-288F-5302-8705-5ACB43537209}"/>
          </ac:spMkLst>
        </pc:spChg>
      </pc:sldChg>
      <pc:sldChg chg="modSp add del mod">
        <pc:chgData name="Pablo González Mazón" userId="71bccadee5d8585b" providerId="LiveId" clId="{4AB4191E-955D-4130-8BDF-BBB00D8F363C}" dt="2024-02-15T17:49:19.554" v="2130" actId="20577"/>
        <pc:sldMkLst>
          <pc:docMk/>
          <pc:sldMk cId="2830923471" sldId="322"/>
        </pc:sldMkLst>
        <pc:spChg chg="mod">
          <ac:chgData name="Pablo González Mazón" userId="71bccadee5d8585b" providerId="LiveId" clId="{4AB4191E-955D-4130-8BDF-BBB00D8F363C}" dt="2024-02-15T17:49:19.554" v="2130" actId="20577"/>
          <ac:spMkLst>
            <pc:docMk/>
            <pc:sldMk cId="2830923471" sldId="322"/>
            <ac:spMk id="2" creationId="{7F0316DB-E7F7-D84B-46CD-DAF8737208E9}"/>
          </ac:spMkLst>
        </pc:spChg>
      </pc:sldChg>
      <pc:sldChg chg="del">
        <pc:chgData name="Pablo González Mazón" userId="71bccadee5d8585b" providerId="LiveId" clId="{4AB4191E-955D-4130-8BDF-BBB00D8F363C}" dt="2024-02-15T16:53:50.738" v="421" actId="47"/>
        <pc:sldMkLst>
          <pc:docMk/>
          <pc:sldMk cId="2980584548" sldId="323"/>
        </pc:sldMkLst>
      </pc:sldChg>
      <pc:sldChg chg="del">
        <pc:chgData name="Pablo González Mazón" userId="71bccadee5d8585b" providerId="LiveId" clId="{4AB4191E-955D-4130-8BDF-BBB00D8F363C}" dt="2024-02-15T16:53:50.738" v="421" actId="47"/>
        <pc:sldMkLst>
          <pc:docMk/>
          <pc:sldMk cId="3408970000" sldId="324"/>
        </pc:sldMkLst>
      </pc:sldChg>
      <pc:sldChg chg="del">
        <pc:chgData name="Pablo González Mazón" userId="71bccadee5d8585b" providerId="LiveId" clId="{4AB4191E-955D-4130-8BDF-BBB00D8F363C}" dt="2024-02-15T16:53:50.738" v="421" actId="47"/>
        <pc:sldMkLst>
          <pc:docMk/>
          <pc:sldMk cId="371441783" sldId="325"/>
        </pc:sldMkLst>
      </pc:sldChg>
      <pc:sldChg chg="del">
        <pc:chgData name="Pablo González Mazón" userId="71bccadee5d8585b" providerId="LiveId" clId="{4AB4191E-955D-4130-8BDF-BBB00D8F363C}" dt="2024-02-15T16:53:50.738" v="421" actId="47"/>
        <pc:sldMkLst>
          <pc:docMk/>
          <pc:sldMk cId="2781084518" sldId="326"/>
        </pc:sldMkLst>
      </pc:sldChg>
      <pc:sldChg chg="del">
        <pc:chgData name="Pablo González Mazón" userId="71bccadee5d8585b" providerId="LiveId" clId="{4AB4191E-955D-4130-8BDF-BBB00D8F363C}" dt="2024-02-15T16:53:50.738" v="421" actId="47"/>
        <pc:sldMkLst>
          <pc:docMk/>
          <pc:sldMk cId="2936765773" sldId="327"/>
        </pc:sldMkLst>
      </pc:sldChg>
      <pc:sldChg chg="del">
        <pc:chgData name="Pablo González Mazón" userId="71bccadee5d8585b" providerId="LiveId" clId="{4AB4191E-955D-4130-8BDF-BBB00D8F363C}" dt="2024-02-15T16:53:50.738" v="421" actId="47"/>
        <pc:sldMkLst>
          <pc:docMk/>
          <pc:sldMk cId="2886791794" sldId="328"/>
        </pc:sldMkLst>
      </pc:sldChg>
      <pc:sldChg chg="del">
        <pc:chgData name="Pablo González Mazón" userId="71bccadee5d8585b" providerId="LiveId" clId="{4AB4191E-955D-4130-8BDF-BBB00D8F363C}" dt="2024-02-15T16:53:50.738" v="421" actId="47"/>
        <pc:sldMkLst>
          <pc:docMk/>
          <pc:sldMk cId="616102981" sldId="329"/>
        </pc:sldMkLst>
      </pc:sldChg>
      <pc:sldChg chg="del">
        <pc:chgData name="Pablo González Mazón" userId="71bccadee5d8585b" providerId="LiveId" clId="{4AB4191E-955D-4130-8BDF-BBB00D8F363C}" dt="2024-02-15T16:53:53.494" v="422" actId="47"/>
        <pc:sldMkLst>
          <pc:docMk/>
          <pc:sldMk cId="2111318009" sldId="330"/>
        </pc:sldMkLst>
      </pc:sldChg>
      <pc:sldChg chg="del">
        <pc:chgData name="Pablo González Mazón" userId="71bccadee5d8585b" providerId="LiveId" clId="{4AB4191E-955D-4130-8BDF-BBB00D8F363C}" dt="2024-02-15T16:53:53.494" v="422" actId="47"/>
        <pc:sldMkLst>
          <pc:docMk/>
          <pc:sldMk cId="4152155663" sldId="331"/>
        </pc:sldMkLst>
      </pc:sldChg>
      <pc:sldChg chg="del">
        <pc:chgData name="Pablo González Mazón" userId="71bccadee5d8585b" providerId="LiveId" clId="{4AB4191E-955D-4130-8BDF-BBB00D8F363C}" dt="2024-02-15T16:53:53.494" v="422" actId="47"/>
        <pc:sldMkLst>
          <pc:docMk/>
          <pc:sldMk cId="4147884331" sldId="332"/>
        </pc:sldMkLst>
      </pc:sldChg>
      <pc:sldChg chg="del">
        <pc:chgData name="Pablo González Mazón" userId="71bccadee5d8585b" providerId="LiveId" clId="{4AB4191E-955D-4130-8BDF-BBB00D8F363C}" dt="2024-02-15T16:53:56.460" v="423" actId="47"/>
        <pc:sldMkLst>
          <pc:docMk/>
          <pc:sldMk cId="2699089541" sldId="333"/>
        </pc:sldMkLst>
      </pc:sldChg>
      <pc:sldChg chg="del">
        <pc:chgData name="Pablo González Mazón" userId="71bccadee5d8585b" providerId="LiveId" clId="{4AB4191E-955D-4130-8BDF-BBB00D8F363C}" dt="2024-02-15T16:53:56.460" v="423" actId="47"/>
        <pc:sldMkLst>
          <pc:docMk/>
          <pc:sldMk cId="737760442" sldId="334"/>
        </pc:sldMkLst>
      </pc:sldChg>
      <pc:sldChg chg="del">
        <pc:chgData name="Pablo González Mazón" userId="71bccadee5d8585b" providerId="LiveId" clId="{4AB4191E-955D-4130-8BDF-BBB00D8F363C}" dt="2024-02-15T16:53:56.460" v="423" actId="47"/>
        <pc:sldMkLst>
          <pc:docMk/>
          <pc:sldMk cId="3459385524" sldId="335"/>
        </pc:sldMkLst>
      </pc:sldChg>
      <pc:sldChg chg="del">
        <pc:chgData name="Pablo González Mazón" userId="71bccadee5d8585b" providerId="LiveId" clId="{4AB4191E-955D-4130-8BDF-BBB00D8F363C}" dt="2024-02-15T16:54:02.276" v="424" actId="47"/>
        <pc:sldMkLst>
          <pc:docMk/>
          <pc:sldMk cId="2001958596" sldId="336"/>
        </pc:sldMkLst>
      </pc:sldChg>
      <pc:sldChg chg="del">
        <pc:chgData name="Pablo González Mazón" userId="71bccadee5d8585b" providerId="LiveId" clId="{4AB4191E-955D-4130-8BDF-BBB00D8F363C}" dt="2024-02-15T16:54:02.276" v="424" actId="47"/>
        <pc:sldMkLst>
          <pc:docMk/>
          <pc:sldMk cId="40538131" sldId="337"/>
        </pc:sldMkLst>
      </pc:sldChg>
      <pc:sldChg chg="del">
        <pc:chgData name="Pablo González Mazón" userId="71bccadee5d8585b" providerId="LiveId" clId="{4AB4191E-955D-4130-8BDF-BBB00D8F363C}" dt="2024-02-15T16:54:02.276" v="424" actId="47"/>
        <pc:sldMkLst>
          <pc:docMk/>
          <pc:sldMk cId="3356564710" sldId="338"/>
        </pc:sldMkLst>
      </pc:sldChg>
      <pc:sldChg chg="del">
        <pc:chgData name="Pablo González Mazón" userId="71bccadee5d8585b" providerId="LiveId" clId="{4AB4191E-955D-4130-8BDF-BBB00D8F363C}" dt="2024-02-15T16:54:06.220" v="425" actId="47"/>
        <pc:sldMkLst>
          <pc:docMk/>
          <pc:sldMk cId="4230223875" sldId="339"/>
        </pc:sldMkLst>
      </pc:sldChg>
      <pc:sldChg chg="del">
        <pc:chgData name="Pablo González Mazón" userId="71bccadee5d8585b" providerId="LiveId" clId="{4AB4191E-955D-4130-8BDF-BBB00D8F363C}" dt="2024-02-15T16:54:06.220" v="425" actId="47"/>
        <pc:sldMkLst>
          <pc:docMk/>
          <pc:sldMk cId="2116591637" sldId="340"/>
        </pc:sldMkLst>
      </pc:sldChg>
      <pc:sldChg chg="del">
        <pc:chgData name="Pablo González Mazón" userId="71bccadee5d8585b" providerId="LiveId" clId="{4AB4191E-955D-4130-8BDF-BBB00D8F363C}" dt="2024-02-15T16:54:06.220" v="425" actId="47"/>
        <pc:sldMkLst>
          <pc:docMk/>
          <pc:sldMk cId="795762455" sldId="341"/>
        </pc:sldMkLst>
      </pc:sldChg>
      <pc:sldChg chg="del">
        <pc:chgData name="Pablo González Mazón" userId="71bccadee5d8585b" providerId="LiveId" clId="{4AB4191E-955D-4130-8BDF-BBB00D8F363C}" dt="2024-02-15T16:54:08.771" v="426" actId="47"/>
        <pc:sldMkLst>
          <pc:docMk/>
          <pc:sldMk cId="2656613084" sldId="342"/>
        </pc:sldMkLst>
      </pc:sldChg>
      <pc:sldChg chg="del">
        <pc:chgData name="Pablo González Mazón" userId="71bccadee5d8585b" providerId="LiveId" clId="{4AB4191E-955D-4130-8BDF-BBB00D8F363C}" dt="2024-02-15T16:54:08.771" v="426" actId="47"/>
        <pc:sldMkLst>
          <pc:docMk/>
          <pc:sldMk cId="2826606734" sldId="343"/>
        </pc:sldMkLst>
      </pc:sldChg>
      <pc:sldChg chg="del">
        <pc:chgData name="Pablo González Mazón" userId="71bccadee5d8585b" providerId="LiveId" clId="{4AB4191E-955D-4130-8BDF-BBB00D8F363C}" dt="2024-02-15T16:54:08.771" v="426" actId="47"/>
        <pc:sldMkLst>
          <pc:docMk/>
          <pc:sldMk cId="2210270085" sldId="344"/>
        </pc:sldMkLst>
      </pc:sldChg>
      <pc:sldChg chg="del">
        <pc:chgData name="Pablo González Mazón" userId="71bccadee5d8585b" providerId="LiveId" clId="{4AB4191E-955D-4130-8BDF-BBB00D8F363C}" dt="2024-02-15T16:54:13.353" v="427" actId="47"/>
        <pc:sldMkLst>
          <pc:docMk/>
          <pc:sldMk cId="2593616859" sldId="345"/>
        </pc:sldMkLst>
      </pc:sldChg>
      <pc:sldChg chg="del">
        <pc:chgData name="Pablo González Mazón" userId="71bccadee5d8585b" providerId="LiveId" clId="{4AB4191E-955D-4130-8BDF-BBB00D8F363C}" dt="2024-02-15T16:54:13.353" v="427" actId="47"/>
        <pc:sldMkLst>
          <pc:docMk/>
          <pc:sldMk cId="1134357562" sldId="346"/>
        </pc:sldMkLst>
      </pc:sldChg>
      <pc:sldChg chg="del">
        <pc:chgData name="Pablo González Mazón" userId="71bccadee5d8585b" providerId="LiveId" clId="{4AB4191E-955D-4130-8BDF-BBB00D8F363C}" dt="2024-02-15T16:54:13.353" v="427" actId="47"/>
        <pc:sldMkLst>
          <pc:docMk/>
          <pc:sldMk cId="363227151" sldId="347"/>
        </pc:sldMkLst>
      </pc:sldChg>
      <pc:sldChg chg="del">
        <pc:chgData name="Pablo González Mazón" userId="71bccadee5d8585b" providerId="LiveId" clId="{4AB4191E-955D-4130-8BDF-BBB00D8F363C}" dt="2024-02-15T16:54:13.353" v="427" actId="47"/>
        <pc:sldMkLst>
          <pc:docMk/>
          <pc:sldMk cId="146256799" sldId="348"/>
        </pc:sldMkLst>
      </pc:sldChg>
      <pc:sldChg chg="modSp add del mod">
        <pc:chgData name="Pablo González Mazón" userId="71bccadee5d8585b" providerId="LiveId" clId="{4AB4191E-955D-4130-8BDF-BBB00D8F363C}" dt="2024-02-15T17:46:16.825" v="2029" actId="20577"/>
        <pc:sldMkLst>
          <pc:docMk/>
          <pc:sldMk cId="2640747609" sldId="351"/>
        </pc:sldMkLst>
        <pc:spChg chg="mod">
          <ac:chgData name="Pablo González Mazón" userId="71bccadee5d8585b" providerId="LiveId" clId="{4AB4191E-955D-4130-8BDF-BBB00D8F363C}" dt="2024-02-15T17:46:16.825" v="2029" actId="20577"/>
          <ac:spMkLst>
            <pc:docMk/>
            <pc:sldMk cId="2640747609" sldId="351"/>
            <ac:spMk id="2" creationId="{06F253FB-973C-0E4C-506E-38F839D4D062}"/>
          </ac:spMkLst>
        </pc:spChg>
      </pc:sldChg>
      <pc:sldChg chg="addSp delSp modSp add del mod">
        <pc:chgData name="Pablo González Mazón" userId="71bccadee5d8585b" providerId="LiveId" clId="{4AB4191E-955D-4130-8BDF-BBB00D8F363C}" dt="2024-02-15T17:48:52.968" v="2119"/>
        <pc:sldMkLst>
          <pc:docMk/>
          <pc:sldMk cId="1280860410" sldId="353"/>
        </pc:sldMkLst>
        <pc:spChg chg="add del mod">
          <ac:chgData name="Pablo González Mazón" userId="71bccadee5d8585b" providerId="LiveId" clId="{4AB4191E-955D-4130-8BDF-BBB00D8F363C}" dt="2024-02-15T17:48:52.968" v="2119"/>
          <ac:spMkLst>
            <pc:docMk/>
            <pc:sldMk cId="1280860410" sldId="353"/>
            <ac:spMk id="2" creationId="{663B9048-288F-5302-8705-5ACB43537209}"/>
          </ac:spMkLst>
        </pc:spChg>
        <pc:spChg chg="add del mod">
          <ac:chgData name="Pablo González Mazón" userId="71bccadee5d8585b" providerId="LiveId" clId="{4AB4191E-955D-4130-8BDF-BBB00D8F363C}" dt="2024-02-15T17:48:45.788" v="2118" actId="478"/>
          <ac:spMkLst>
            <pc:docMk/>
            <pc:sldMk cId="1280860410" sldId="353"/>
            <ac:spMk id="6" creationId="{FCCE896A-EB96-0998-2466-87EAE47872A4}"/>
          </ac:spMkLst>
        </pc:spChg>
        <pc:spChg chg="add mod">
          <ac:chgData name="Pablo González Mazón" userId="71bccadee5d8585b" providerId="LiveId" clId="{4AB4191E-955D-4130-8BDF-BBB00D8F363C}" dt="2024-02-15T17:48:44.979" v="2117"/>
          <ac:spMkLst>
            <pc:docMk/>
            <pc:sldMk cId="1280860410" sldId="353"/>
            <ac:spMk id="7" creationId="{DE0787A1-1C21-5DD2-4732-EC6DD3DE3DB0}"/>
          </ac:spMkLst>
        </pc:spChg>
      </pc:sldChg>
      <pc:sldChg chg="del">
        <pc:chgData name="Pablo González Mazón" userId="71bccadee5d8585b" providerId="LiveId" clId="{4AB4191E-955D-4130-8BDF-BBB00D8F363C}" dt="2024-02-15T16:53:36.950" v="419" actId="47"/>
        <pc:sldMkLst>
          <pc:docMk/>
          <pc:sldMk cId="1447358981" sldId="354"/>
        </pc:sldMkLst>
      </pc:sldChg>
      <pc:sldChg chg="modSp add del mod">
        <pc:chgData name="Pablo González Mazón" userId="71bccadee5d8585b" providerId="LiveId" clId="{4AB4191E-955D-4130-8BDF-BBB00D8F363C}" dt="2024-02-15T17:49:09.773" v="2122"/>
        <pc:sldMkLst>
          <pc:docMk/>
          <pc:sldMk cId="3693814616" sldId="355"/>
        </pc:sldMkLst>
        <pc:spChg chg="mod">
          <ac:chgData name="Pablo González Mazón" userId="71bccadee5d8585b" providerId="LiveId" clId="{4AB4191E-955D-4130-8BDF-BBB00D8F363C}" dt="2024-02-15T17:49:09.773" v="2122"/>
          <ac:spMkLst>
            <pc:docMk/>
            <pc:sldMk cId="3693814616" sldId="355"/>
            <ac:spMk id="2" creationId="{663B9048-288F-5302-8705-5ACB43537209}"/>
          </ac:spMkLst>
        </pc:spChg>
      </pc:sldChg>
      <pc:sldChg chg="del">
        <pc:chgData name="Pablo González Mazón" userId="71bccadee5d8585b" providerId="LiveId" clId="{4AB4191E-955D-4130-8BDF-BBB00D8F363C}" dt="2024-02-15T16:54:16.686" v="428" actId="47"/>
        <pc:sldMkLst>
          <pc:docMk/>
          <pc:sldMk cId="3298534158" sldId="356"/>
        </pc:sldMkLst>
      </pc:sldChg>
      <pc:sldChg chg="del">
        <pc:chgData name="Pablo González Mazón" userId="71bccadee5d8585b" providerId="LiveId" clId="{4AB4191E-955D-4130-8BDF-BBB00D8F363C}" dt="2024-02-15T16:54:16.686" v="428" actId="47"/>
        <pc:sldMkLst>
          <pc:docMk/>
          <pc:sldMk cId="1631304709" sldId="357"/>
        </pc:sldMkLst>
      </pc:sldChg>
      <pc:sldChg chg="add del">
        <pc:chgData name="Pablo González Mazón" userId="71bccadee5d8585b" providerId="LiveId" clId="{4AB4191E-955D-4130-8BDF-BBB00D8F363C}" dt="2024-02-15T16:57:54.042" v="437" actId="47"/>
        <pc:sldMkLst>
          <pc:docMk/>
          <pc:sldMk cId="2474773475" sldId="358"/>
        </pc:sldMkLst>
      </pc:sldChg>
      <pc:sldChg chg="del">
        <pc:chgData name="Pablo González Mazón" userId="71bccadee5d8585b" providerId="LiveId" clId="{4AB4191E-955D-4130-8BDF-BBB00D8F363C}" dt="2024-02-15T17:07:28.650" v="546" actId="47"/>
        <pc:sldMkLst>
          <pc:docMk/>
          <pc:sldMk cId="3578271073" sldId="359"/>
        </pc:sldMkLst>
      </pc:sldChg>
      <pc:sldChg chg="del mod modShow">
        <pc:chgData name="Pablo González Mazón" userId="71bccadee5d8585b" providerId="LiveId" clId="{4AB4191E-955D-4130-8BDF-BBB00D8F363C}" dt="2024-02-15T17:02:14.316" v="493" actId="47"/>
        <pc:sldMkLst>
          <pc:docMk/>
          <pc:sldMk cId="4006133553" sldId="360"/>
        </pc:sldMkLst>
      </pc:sldChg>
      <pc:sldChg chg="del">
        <pc:chgData name="Pablo González Mazón" userId="71bccadee5d8585b" providerId="LiveId" clId="{4AB4191E-955D-4130-8BDF-BBB00D8F363C}" dt="2024-02-15T17:01:00.724" v="482" actId="47"/>
        <pc:sldMkLst>
          <pc:docMk/>
          <pc:sldMk cId="1606392513" sldId="361"/>
        </pc:sldMkLst>
      </pc:sldChg>
      <pc:sldChg chg="del">
        <pc:chgData name="Pablo González Mazón" userId="71bccadee5d8585b" providerId="LiveId" clId="{4AB4191E-955D-4130-8BDF-BBB00D8F363C}" dt="2024-02-15T17:01:44.150" v="489" actId="47"/>
        <pc:sldMkLst>
          <pc:docMk/>
          <pc:sldMk cId="1049395012" sldId="362"/>
        </pc:sldMkLst>
      </pc:sldChg>
      <pc:sldChg chg="addSp delSp modSp add mod setBg delDesignElem">
        <pc:chgData name="Pablo González Mazón" userId="71bccadee5d8585b" providerId="LiveId" clId="{4AB4191E-955D-4130-8BDF-BBB00D8F363C}" dt="2024-02-15T16:46:37.176" v="370" actId="1076"/>
        <pc:sldMkLst>
          <pc:docMk/>
          <pc:sldMk cId="2053922049" sldId="363"/>
        </pc:sldMkLst>
        <pc:spChg chg="mod">
          <ac:chgData name="Pablo González Mazón" userId="71bccadee5d8585b" providerId="LiveId" clId="{4AB4191E-955D-4130-8BDF-BBB00D8F363C}" dt="2024-02-15T16:46:36.826" v="369" actId="1076"/>
          <ac:spMkLst>
            <pc:docMk/>
            <pc:sldMk cId="2053922049" sldId="363"/>
            <ac:spMk id="2" creationId="{5B891255-221D-4488-BA4B-2D6FDE5459BA}"/>
          </ac:spMkLst>
        </pc:spChg>
        <pc:spChg chg="mod">
          <ac:chgData name="Pablo González Mazón" userId="71bccadee5d8585b" providerId="LiveId" clId="{4AB4191E-955D-4130-8BDF-BBB00D8F363C}" dt="2024-02-15T16:46:36.533" v="368" actId="1076"/>
          <ac:spMkLst>
            <pc:docMk/>
            <pc:sldMk cId="2053922049" sldId="363"/>
            <ac:spMk id="3" creationId="{EF5AA57C-7CD1-752C-E2E2-6D335D765BFD}"/>
          </ac:spMkLst>
        </pc:spChg>
        <pc:spChg chg="del">
          <ac:chgData name="Pablo González Mazón" userId="71bccadee5d8585b" providerId="LiveId" clId="{4AB4191E-955D-4130-8BDF-BBB00D8F363C}" dt="2024-02-15T16:44:04.361" v="208"/>
          <ac:spMkLst>
            <pc:docMk/>
            <pc:sldMk cId="2053922049" sldId="363"/>
            <ac:spMk id="10" creationId="{06DA9DF9-31F7-4056-B42E-878CC92417B8}"/>
          </ac:spMkLst>
        </pc:spChg>
        <pc:picChg chg="add del mod">
          <ac:chgData name="Pablo González Mazón" userId="71bccadee5d8585b" providerId="LiveId" clId="{4AB4191E-955D-4130-8BDF-BBB00D8F363C}" dt="2024-02-15T16:46:00.857" v="360" actId="478"/>
          <ac:picMkLst>
            <pc:docMk/>
            <pc:sldMk cId="2053922049" sldId="363"/>
            <ac:picMk id="4" creationId="{2DE3A7A2-45FF-D3CB-BFE6-0E82CBFD17F6}"/>
          </ac:picMkLst>
        </pc:picChg>
        <pc:picChg chg="add mod">
          <ac:chgData name="Pablo González Mazón" userId="71bccadee5d8585b" providerId="LiveId" clId="{4AB4191E-955D-4130-8BDF-BBB00D8F363C}" dt="2024-02-15T16:46:37.176" v="370" actId="1076"/>
          <ac:picMkLst>
            <pc:docMk/>
            <pc:sldMk cId="2053922049" sldId="363"/>
            <ac:picMk id="5" creationId="{F7E88D85-53A7-660A-EEEA-0938191BF697}"/>
          </ac:picMkLst>
        </pc:picChg>
        <pc:picChg chg="mod">
          <ac:chgData name="Pablo González Mazón" userId="71bccadee5d8585b" providerId="LiveId" clId="{4AB4191E-955D-4130-8BDF-BBB00D8F363C}" dt="2024-02-15T16:46:36.181" v="367" actId="14100"/>
          <ac:picMkLst>
            <pc:docMk/>
            <pc:sldMk cId="2053922049" sldId="363"/>
            <ac:picMk id="7" creationId="{9A717EAC-7C6C-BCF6-0845-3A074DFEBB8F}"/>
          </ac:picMkLst>
        </pc:picChg>
      </pc:sldChg>
      <pc:sldChg chg="modSp add mod">
        <pc:chgData name="Pablo González Mazón" userId="71bccadee5d8585b" providerId="LiveId" clId="{4AB4191E-955D-4130-8BDF-BBB00D8F363C}" dt="2024-02-15T17:36:13.890" v="1546" actId="20577"/>
        <pc:sldMkLst>
          <pc:docMk/>
          <pc:sldMk cId="2635774903" sldId="364"/>
        </pc:sldMkLst>
        <pc:spChg chg="mod">
          <ac:chgData name="Pablo González Mazón" userId="71bccadee5d8585b" providerId="LiveId" clId="{4AB4191E-955D-4130-8BDF-BBB00D8F363C}" dt="2024-02-15T17:36:13.890" v="1546" actId="20577"/>
          <ac:spMkLst>
            <pc:docMk/>
            <pc:sldMk cId="2635774903" sldId="364"/>
            <ac:spMk id="2" creationId="{894F3C27-899B-7B52-EEC7-5F1BE3216D6F}"/>
          </ac:spMkLst>
        </pc:spChg>
      </pc:sldChg>
      <pc:sldChg chg="modSp add mod">
        <pc:chgData name="Pablo González Mazón" userId="71bccadee5d8585b" providerId="LiveId" clId="{4AB4191E-955D-4130-8BDF-BBB00D8F363C}" dt="2024-02-15T17:45:40.377" v="1954" actId="20577"/>
        <pc:sldMkLst>
          <pc:docMk/>
          <pc:sldMk cId="3216439348" sldId="365"/>
        </pc:sldMkLst>
        <pc:spChg chg="mod">
          <ac:chgData name="Pablo González Mazón" userId="71bccadee5d8585b" providerId="LiveId" clId="{4AB4191E-955D-4130-8BDF-BBB00D8F363C}" dt="2024-02-15T17:45:40.377" v="1954" actId="20577"/>
          <ac:spMkLst>
            <pc:docMk/>
            <pc:sldMk cId="3216439348" sldId="365"/>
            <ac:spMk id="2" creationId="{894F3C27-899B-7B52-EEC7-5F1BE3216D6F}"/>
          </ac:spMkLst>
        </pc:spChg>
      </pc:sldChg>
      <pc:sldChg chg="modSp add mod">
        <pc:chgData name="Pablo González Mazón" userId="71bccadee5d8585b" providerId="LiveId" clId="{4AB4191E-955D-4130-8BDF-BBB00D8F363C}" dt="2024-02-15T17:46:30.371" v="2037" actId="20577"/>
        <pc:sldMkLst>
          <pc:docMk/>
          <pc:sldMk cId="2480139605" sldId="370"/>
        </pc:sldMkLst>
        <pc:spChg chg="mod">
          <ac:chgData name="Pablo González Mazón" userId="71bccadee5d8585b" providerId="LiveId" clId="{4AB4191E-955D-4130-8BDF-BBB00D8F363C}" dt="2024-02-15T17:46:30.371" v="2037" actId="20577"/>
          <ac:spMkLst>
            <pc:docMk/>
            <pc:sldMk cId="2480139605" sldId="370"/>
            <ac:spMk id="2" creationId="{5B3A432B-807E-3A00-FA1E-82E97508E912}"/>
          </ac:spMkLst>
        </pc:spChg>
      </pc:sldChg>
      <pc:sldChg chg="modSp add mod">
        <pc:chgData name="Pablo González Mazón" userId="71bccadee5d8585b" providerId="LiveId" clId="{4AB4191E-955D-4130-8BDF-BBB00D8F363C}" dt="2024-02-15T17:42:57.879" v="1721" actId="20577"/>
        <pc:sldMkLst>
          <pc:docMk/>
          <pc:sldMk cId="185199366" sldId="373"/>
        </pc:sldMkLst>
        <pc:spChg chg="mod">
          <ac:chgData name="Pablo González Mazón" userId="71bccadee5d8585b" providerId="LiveId" clId="{4AB4191E-955D-4130-8BDF-BBB00D8F363C}" dt="2024-02-15T17:42:57.879" v="1721" actId="20577"/>
          <ac:spMkLst>
            <pc:docMk/>
            <pc:sldMk cId="185199366" sldId="373"/>
            <ac:spMk id="2" creationId="{894F3C27-899B-7B52-EEC7-5F1BE3216D6F}"/>
          </ac:spMkLst>
        </pc:spChg>
      </pc:sldChg>
      <pc:sldChg chg="modSp add mod">
        <pc:chgData name="Pablo González Mazón" userId="71bccadee5d8585b" providerId="LiveId" clId="{4AB4191E-955D-4130-8BDF-BBB00D8F363C}" dt="2024-02-15T17:46:45.171" v="2047" actId="20577"/>
        <pc:sldMkLst>
          <pc:docMk/>
          <pc:sldMk cId="4087648370" sldId="374"/>
        </pc:sldMkLst>
        <pc:spChg chg="mod">
          <ac:chgData name="Pablo González Mazón" userId="71bccadee5d8585b" providerId="LiveId" clId="{4AB4191E-955D-4130-8BDF-BBB00D8F363C}" dt="2024-02-15T17:46:45.171" v="2047" actId="20577"/>
          <ac:spMkLst>
            <pc:docMk/>
            <pc:sldMk cId="4087648370" sldId="374"/>
            <ac:spMk id="7" creationId="{0AB56ADB-2BAD-85BB-14D6-F9729A2A7BE8}"/>
          </ac:spMkLst>
        </pc:spChg>
      </pc:sldChg>
      <pc:sldChg chg="modSp add mod">
        <pc:chgData name="Pablo González Mazón" userId="71bccadee5d8585b" providerId="LiveId" clId="{4AB4191E-955D-4130-8BDF-BBB00D8F363C}" dt="2024-02-15T17:47:01.776" v="2055" actId="20577"/>
        <pc:sldMkLst>
          <pc:docMk/>
          <pc:sldMk cId="3974727424" sldId="375"/>
        </pc:sldMkLst>
        <pc:spChg chg="mod">
          <ac:chgData name="Pablo González Mazón" userId="71bccadee5d8585b" providerId="LiveId" clId="{4AB4191E-955D-4130-8BDF-BBB00D8F363C}" dt="2024-02-15T17:47:01.776" v="2055" actId="20577"/>
          <ac:spMkLst>
            <pc:docMk/>
            <pc:sldMk cId="3974727424" sldId="375"/>
            <ac:spMk id="2" creationId="{A301E89B-A057-4F64-7315-F059A2AAEA3A}"/>
          </ac:spMkLst>
        </pc:spChg>
      </pc:sldChg>
      <pc:sldChg chg="modSp add mod">
        <pc:chgData name="Pablo González Mazón" userId="71bccadee5d8585b" providerId="LiveId" clId="{4AB4191E-955D-4130-8BDF-BBB00D8F363C}" dt="2024-02-15T17:47:13.019" v="2061" actId="20577"/>
        <pc:sldMkLst>
          <pc:docMk/>
          <pc:sldMk cId="2712632736" sldId="376"/>
        </pc:sldMkLst>
        <pc:spChg chg="mod">
          <ac:chgData name="Pablo González Mazón" userId="71bccadee5d8585b" providerId="LiveId" clId="{4AB4191E-955D-4130-8BDF-BBB00D8F363C}" dt="2024-02-15T17:47:13.019" v="2061" actId="20577"/>
          <ac:spMkLst>
            <pc:docMk/>
            <pc:sldMk cId="2712632736" sldId="376"/>
            <ac:spMk id="2" creationId="{A301E89B-A057-4F64-7315-F059A2AAEA3A}"/>
          </ac:spMkLst>
        </pc:spChg>
      </pc:sldChg>
      <pc:sldChg chg="modSp add mod">
        <pc:chgData name="Pablo González Mazón" userId="71bccadee5d8585b" providerId="LiveId" clId="{4AB4191E-955D-4130-8BDF-BBB00D8F363C}" dt="2024-02-15T17:47:28.187" v="2067" actId="20577"/>
        <pc:sldMkLst>
          <pc:docMk/>
          <pc:sldMk cId="13805577" sldId="377"/>
        </pc:sldMkLst>
        <pc:spChg chg="mod">
          <ac:chgData name="Pablo González Mazón" userId="71bccadee5d8585b" providerId="LiveId" clId="{4AB4191E-955D-4130-8BDF-BBB00D8F363C}" dt="2024-02-15T17:47:28.187" v="2067" actId="20577"/>
          <ac:spMkLst>
            <pc:docMk/>
            <pc:sldMk cId="13805577" sldId="377"/>
            <ac:spMk id="2" creationId="{A301E89B-A057-4F64-7315-F059A2AAEA3A}"/>
          </ac:spMkLst>
        </pc:spChg>
      </pc:sldChg>
      <pc:sldChg chg="modSp add mod">
        <pc:chgData name="Pablo González Mazón" userId="71bccadee5d8585b" providerId="LiveId" clId="{4AB4191E-955D-4130-8BDF-BBB00D8F363C}" dt="2024-02-15T17:51:27.031" v="2134" actId="20577"/>
        <pc:sldMkLst>
          <pc:docMk/>
          <pc:sldMk cId="3686835322" sldId="378"/>
        </pc:sldMkLst>
        <pc:spChg chg="mod">
          <ac:chgData name="Pablo González Mazón" userId="71bccadee5d8585b" providerId="LiveId" clId="{4AB4191E-955D-4130-8BDF-BBB00D8F363C}" dt="2024-02-15T17:51:27.031" v="2134" actId="20577"/>
          <ac:spMkLst>
            <pc:docMk/>
            <pc:sldMk cId="3686835322" sldId="378"/>
            <ac:spMk id="2" creationId="{C4D93EBB-AEED-E13B-9587-62913D366D2C}"/>
          </ac:spMkLst>
        </pc:spChg>
      </pc:sldChg>
      <pc:sldChg chg="modSp add mod">
        <pc:chgData name="Pablo González Mazón" userId="71bccadee5d8585b" providerId="LiveId" clId="{4AB4191E-955D-4130-8BDF-BBB00D8F363C}" dt="2024-02-15T17:48:02.998" v="2095" actId="20577"/>
        <pc:sldMkLst>
          <pc:docMk/>
          <pc:sldMk cId="3590221270" sldId="379"/>
        </pc:sldMkLst>
        <pc:spChg chg="mod">
          <ac:chgData name="Pablo González Mazón" userId="71bccadee5d8585b" providerId="LiveId" clId="{4AB4191E-955D-4130-8BDF-BBB00D8F363C}" dt="2024-02-15T17:48:02.998" v="2095" actId="20577"/>
          <ac:spMkLst>
            <pc:docMk/>
            <pc:sldMk cId="3590221270" sldId="379"/>
            <ac:spMk id="2" creationId="{4A46E73A-EC7D-F90F-3626-82EF844BA369}"/>
          </ac:spMkLst>
        </pc:spChg>
      </pc:sldChg>
      <pc:sldChg chg="add del">
        <pc:chgData name="Pablo González Mazón" userId="71bccadee5d8585b" providerId="LiveId" clId="{4AB4191E-955D-4130-8BDF-BBB00D8F363C}" dt="2024-02-15T17:02:48.924" v="495" actId="47"/>
        <pc:sldMkLst>
          <pc:docMk/>
          <pc:sldMk cId="2856502651" sldId="380"/>
        </pc:sldMkLst>
      </pc:sldChg>
      <pc:sldChg chg="add">
        <pc:chgData name="Pablo González Mazón" userId="71bccadee5d8585b" providerId="LiveId" clId="{4AB4191E-955D-4130-8BDF-BBB00D8F363C}" dt="2024-02-15T16:54:56.923" v="429"/>
        <pc:sldMkLst>
          <pc:docMk/>
          <pc:sldMk cId="545309752" sldId="381"/>
        </pc:sldMkLst>
      </pc:sldChg>
      <pc:sldChg chg="modSp add mod">
        <pc:chgData name="Pablo González Mazón" userId="71bccadee5d8585b" providerId="LiveId" clId="{4AB4191E-955D-4130-8BDF-BBB00D8F363C}" dt="2024-02-15T17:47:35.244" v="2073" actId="20577"/>
        <pc:sldMkLst>
          <pc:docMk/>
          <pc:sldMk cId="299450039" sldId="382"/>
        </pc:sldMkLst>
        <pc:spChg chg="mod">
          <ac:chgData name="Pablo González Mazón" userId="71bccadee5d8585b" providerId="LiveId" clId="{4AB4191E-955D-4130-8BDF-BBB00D8F363C}" dt="2024-02-15T17:47:35.244" v="2073" actId="20577"/>
          <ac:spMkLst>
            <pc:docMk/>
            <pc:sldMk cId="299450039" sldId="382"/>
            <ac:spMk id="2" creationId="{C4D93EBB-AEED-E13B-9587-62913D366D2C}"/>
          </ac:spMkLst>
        </pc:spChg>
      </pc:sldChg>
      <pc:sldChg chg="modSp add mod">
        <pc:chgData name="Pablo González Mazón" userId="71bccadee5d8585b" providerId="LiveId" clId="{4AB4191E-955D-4130-8BDF-BBB00D8F363C}" dt="2024-02-15T17:42:24.750" v="1707" actId="20577"/>
        <pc:sldMkLst>
          <pc:docMk/>
          <pc:sldMk cId="1793056883" sldId="383"/>
        </pc:sldMkLst>
        <pc:spChg chg="mod">
          <ac:chgData name="Pablo González Mazón" userId="71bccadee5d8585b" providerId="LiveId" clId="{4AB4191E-955D-4130-8BDF-BBB00D8F363C}" dt="2024-02-15T17:42:24.750" v="1707" actId="20577"/>
          <ac:spMkLst>
            <pc:docMk/>
            <pc:sldMk cId="1793056883" sldId="383"/>
            <ac:spMk id="2" creationId="{4ED6FE70-85C6-1771-E0A5-E4BC6D497563}"/>
          </ac:spMkLst>
        </pc:spChg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3004338236" sldId="383"/>
        </pc:sldMkLst>
      </pc:sldChg>
      <pc:sldChg chg="delSp modSp add mod delAnim">
        <pc:chgData name="Pablo González Mazón" userId="71bccadee5d8585b" providerId="LiveId" clId="{4AB4191E-955D-4130-8BDF-BBB00D8F363C}" dt="2024-02-15T17:01:40.489" v="488" actId="1036"/>
        <pc:sldMkLst>
          <pc:docMk/>
          <pc:sldMk cId="470547487" sldId="384"/>
        </pc:sldMkLst>
        <pc:picChg chg="del">
          <ac:chgData name="Pablo González Mazón" userId="71bccadee5d8585b" providerId="LiveId" clId="{4AB4191E-955D-4130-8BDF-BBB00D8F363C}" dt="2024-02-15T17:00:40.123" v="475" actId="478"/>
          <ac:picMkLst>
            <pc:docMk/>
            <pc:sldMk cId="470547487" sldId="384"/>
            <ac:picMk id="6" creationId="{6F3A0906-0320-DAC6-A29D-EFE59E920E3D}"/>
          </ac:picMkLst>
        </pc:picChg>
        <pc:picChg chg="del">
          <ac:chgData name="Pablo González Mazón" userId="71bccadee5d8585b" providerId="LiveId" clId="{4AB4191E-955D-4130-8BDF-BBB00D8F363C}" dt="2024-02-15T17:00:41.525" v="476" actId="478"/>
          <ac:picMkLst>
            <pc:docMk/>
            <pc:sldMk cId="470547487" sldId="384"/>
            <ac:picMk id="7" creationId="{3D8ECE6C-1CE5-C035-D894-42492B90AFC5}"/>
          </ac:picMkLst>
        </pc:picChg>
        <pc:picChg chg="del">
          <ac:chgData name="Pablo González Mazón" userId="71bccadee5d8585b" providerId="LiveId" clId="{4AB4191E-955D-4130-8BDF-BBB00D8F363C}" dt="2024-02-15T17:00:39.005" v="474" actId="478"/>
          <ac:picMkLst>
            <pc:docMk/>
            <pc:sldMk cId="470547487" sldId="384"/>
            <ac:picMk id="8" creationId="{2BC1F35D-50DF-B32A-EFF3-2D8B3DEE934E}"/>
          </ac:picMkLst>
        </pc:picChg>
        <pc:picChg chg="mod">
          <ac:chgData name="Pablo González Mazón" userId="71bccadee5d8585b" providerId="LiveId" clId="{4AB4191E-955D-4130-8BDF-BBB00D8F363C}" dt="2024-02-15T17:01:40.489" v="488" actId="1036"/>
          <ac:picMkLst>
            <pc:docMk/>
            <pc:sldMk cId="470547487" sldId="384"/>
            <ac:picMk id="11" creationId="{3235BEE9-D899-7EFC-07EA-6937C13BB995}"/>
          </ac:picMkLst>
        </pc:picChg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3881394228" sldId="384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424393759" sldId="385"/>
        </pc:sldMkLst>
      </pc:sldChg>
      <pc:sldChg chg="add">
        <pc:chgData name="Pablo González Mazón" userId="71bccadee5d8585b" providerId="LiveId" clId="{4AB4191E-955D-4130-8BDF-BBB00D8F363C}" dt="2024-02-15T17:01:25.441" v="484"/>
        <pc:sldMkLst>
          <pc:docMk/>
          <pc:sldMk cId="2660440470" sldId="385"/>
        </pc:sldMkLst>
      </pc:sldChg>
      <pc:sldChg chg="addSp delSp modSp add mod delAnim modAnim">
        <pc:chgData name="Pablo González Mazón" userId="71bccadee5d8585b" providerId="LiveId" clId="{4AB4191E-955D-4130-8BDF-BBB00D8F363C}" dt="2024-02-16T13:28:32.256" v="2223" actId="1076"/>
        <pc:sldMkLst>
          <pc:docMk/>
          <pc:sldMk cId="763224556" sldId="386"/>
        </pc:sldMkLst>
        <pc:spChg chg="mod">
          <ac:chgData name="Pablo González Mazón" userId="71bccadee5d8585b" providerId="LiveId" clId="{4AB4191E-955D-4130-8BDF-BBB00D8F363C}" dt="2024-02-15T17:14:07.552" v="590" actId="20577"/>
          <ac:spMkLst>
            <pc:docMk/>
            <pc:sldMk cId="763224556" sldId="386"/>
            <ac:spMk id="2" creationId="{D2EB30AE-4908-DDE9-F300-0BE5A61B3E4A}"/>
          </ac:spMkLst>
        </pc:spChg>
        <pc:picChg chg="del mod">
          <ac:chgData name="Pablo González Mazón" userId="71bccadee5d8585b" providerId="LiveId" clId="{4AB4191E-955D-4130-8BDF-BBB00D8F363C}" dt="2024-02-15T17:15:13.831" v="625" actId="478"/>
          <ac:picMkLst>
            <pc:docMk/>
            <pc:sldMk cId="763224556" sldId="386"/>
            <ac:picMk id="4" creationId="{0E1A9117-A623-D6A2-C41A-ECF7762B922A}"/>
          </ac:picMkLst>
        </pc:picChg>
        <pc:picChg chg="del mod ord replST">
          <ac:chgData name="Pablo González Mazón" userId="71bccadee5d8585b" providerId="LiveId" clId="{4AB4191E-955D-4130-8BDF-BBB00D8F363C}" dt="2024-02-15T17:15:46.235" v="662" actId="478"/>
          <ac:picMkLst>
            <pc:docMk/>
            <pc:sldMk cId="763224556" sldId="386"/>
            <ac:picMk id="5" creationId="{C2D286D8-FB94-4872-6140-C1001950BA59}"/>
          </ac:picMkLst>
        </pc:picChg>
        <pc:picChg chg="del">
          <ac:chgData name="Pablo González Mazón" userId="71bccadee5d8585b" providerId="LiveId" clId="{4AB4191E-955D-4130-8BDF-BBB00D8F363C}" dt="2024-02-15T17:15:18.294" v="628" actId="478"/>
          <ac:picMkLst>
            <pc:docMk/>
            <pc:sldMk cId="763224556" sldId="386"/>
            <ac:picMk id="6" creationId="{DF87A448-B837-68C4-DBE5-FA58DA45D293}"/>
          </ac:picMkLst>
        </pc:picChg>
        <pc:picChg chg="del">
          <ac:chgData name="Pablo González Mazón" userId="71bccadee5d8585b" providerId="LiveId" clId="{4AB4191E-955D-4130-8BDF-BBB00D8F363C}" dt="2024-02-15T17:18:54.483" v="769" actId="478"/>
          <ac:picMkLst>
            <pc:docMk/>
            <pc:sldMk cId="763224556" sldId="386"/>
            <ac:picMk id="7" creationId="{1A6FC509-C068-22D2-A2DD-DD886541CA8E}"/>
          </ac:picMkLst>
        </pc:picChg>
        <pc:picChg chg="del">
          <ac:chgData name="Pablo González Mazón" userId="71bccadee5d8585b" providerId="LiveId" clId="{4AB4191E-955D-4130-8BDF-BBB00D8F363C}" dt="2024-02-15T17:15:20.324" v="629" actId="478"/>
          <ac:picMkLst>
            <pc:docMk/>
            <pc:sldMk cId="763224556" sldId="386"/>
            <ac:picMk id="8" creationId="{B387720E-CC47-A3FF-9AF0-B38B24F73D78}"/>
          </ac:picMkLst>
        </pc:picChg>
        <pc:picChg chg="del">
          <ac:chgData name="Pablo González Mazón" userId="71bccadee5d8585b" providerId="LiveId" clId="{4AB4191E-955D-4130-8BDF-BBB00D8F363C}" dt="2024-02-15T17:16:08.044" v="701" actId="478"/>
          <ac:picMkLst>
            <pc:docMk/>
            <pc:sldMk cId="763224556" sldId="386"/>
            <ac:picMk id="10" creationId="{ECE759EF-E9B0-DE07-D188-61FAF2D7A00E}"/>
          </ac:picMkLst>
        </pc:picChg>
        <pc:picChg chg="del">
          <ac:chgData name="Pablo González Mazón" userId="71bccadee5d8585b" providerId="LiveId" clId="{4AB4191E-955D-4130-8BDF-BBB00D8F363C}" dt="2024-02-15T17:16:06.841" v="700" actId="478"/>
          <ac:picMkLst>
            <pc:docMk/>
            <pc:sldMk cId="763224556" sldId="386"/>
            <ac:picMk id="11" creationId="{FB7D1A5E-7A06-516F-4F5B-054153E5CB0F}"/>
          </ac:picMkLst>
        </pc:picChg>
        <pc:picChg chg="del">
          <ac:chgData name="Pablo González Mazón" userId="71bccadee5d8585b" providerId="LiveId" clId="{4AB4191E-955D-4130-8BDF-BBB00D8F363C}" dt="2024-02-15T17:17:31.069" v="735" actId="478"/>
          <ac:picMkLst>
            <pc:docMk/>
            <pc:sldMk cId="763224556" sldId="386"/>
            <ac:picMk id="12" creationId="{A7A07411-3674-7744-A1C4-2249D4C1AB2D}"/>
          </ac:picMkLst>
        </pc:picChg>
        <pc:picChg chg="del">
          <ac:chgData name="Pablo González Mazón" userId="71bccadee5d8585b" providerId="LiveId" clId="{4AB4191E-955D-4130-8BDF-BBB00D8F363C}" dt="2024-02-15T17:17:32.131" v="736" actId="478"/>
          <ac:picMkLst>
            <pc:docMk/>
            <pc:sldMk cId="763224556" sldId="386"/>
            <ac:picMk id="13" creationId="{25E6D527-04D8-4363-CF2C-E0565FDE12D6}"/>
          </ac:picMkLst>
        </pc:picChg>
        <pc:picChg chg="del mod ord replST">
          <ac:chgData name="Pablo González Mazón" userId="71bccadee5d8585b" providerId="LiveId" clId="{4AB4191E-955D-4130-8BDF-BBB00D8F363C}" dt="2024-02-15T17:16:04.032" v="697" actId="478"/>
          <ac:picMkLst>
            <pc:docMk/>
            <pc:sldMk cId="763224556" sldId="386"/>
            <ac:picMk id="14" creationId="{B2D5109E-3C2B-7089-9470-AF63AB9C7788}"/>
          </ac:picMkLst>
        </pc:picChg>
        <pc:picChg chg="mod ord replST">
          <ac:chgData name="Pablo González Mazón" userId="71bccadee5d8585b" providerId="LiveId" clId="{4AB4191E-955D-4130-8BDF-BBB00D8F363C}" dt="2024-02-15T17:19:50.513" v="802" actId="1076"/>
          <ac:picMkLst>
            <pc:docMk/>
            <pc:sldMk cId="763224556" sldId="386"/>
            <ac:picMk id="16" creationId="{A68C5B70-0E13-824D-638A-187E37988C71}"/>
          </ac:picMkLst>
        </pc:picChg>
        <pc:picChg chg="add del mod">
          <ac:chgData name="Pablo González Mazón" userId="71bccadee5d8585b" providerId="LiveId" clId="{4AB4191E-955D-4130-8BDF-BBB00D8F363C}" dt="2024-02-15T17:17:25.660" v="732" actId="478"/>
          <ac:picMkLst>
            <pc:docMk/>
            <pc:sldMk cId="763224556" sldId="386"/>
            <ac:picMk id="17" creationId="{ADCE3CAB-CE9C-4428-F343-8682849B2FE5}"/>
          </ac:picMkLst>
        </pc:picChg>
        <pc:picChg chg="mod ord replST">
          <ac:chgData name="Pablo González Mazón" userId="71bccadee5d8585b" providerId="LiveId" clId="{4AB4191E-955D-4130-8BDF-BBB00D8F363C}" dt="2024-02-16T13:28:32.256" v="2223" actId="1076"/>
          <ac:picMkLst>
            <pc:docMk/>
            <pc:sldMk cId="763224556" sldId="386"/>
            <ac:picMk id="19" creationId="{4142AE10-CB41-673D-F69D-D006D078BC6B}"/>
          </ac:picMkLst>
        </pc:picChg>
        <pc:picChg chg="add del mod">
          <ac:chgData name="Pablo González Mazón" userId="71bccadee5d8585b" providerId="LiveId" clId="{4AB4191E-955D-4130-8BDF-BBB00D8F363C}" dt="2024-02-15T17:18:39.528" v="766" actId="478"/>
          <ac:picMkLst>
            <pc:docMk/>
            <pc:sldMk cId="763224556" sldId="386"/>
            <ac:picMk id="20" creationId="{4828103A-6077-5600-ED64-6FE5FC064CEB}"/>
          </ac:picMkLst>
        </pc:picChg>
        <pc:picChg chg="mod ord replST">
          <ac:chgData name="Pablo González Mazón" userId="71bccadee5d8585b" providerId="LiveId" clId="{4AB4191E-955D-4130-8BDF-BBB00D8F363C}" dt="2024-02-16T13:28:30.094" v="2222" actId="1076"/>
          <ac:picMkLst>
            <pc:docMk/>
            <pc:sldMk cId="763224556" sldId="386"/>
            <ac:picMk id="22" creationId="{E96B103E-2456-C02B-1901-643CF3EF5679}"/>
          </ac:picMkLst>
        </pc:picChg>
        <pc:picChg chg="add del mod">
          <ac:chgData name="Pablo González Mazón" userId="71bccadee5d8585b" providerId="LiveId" clId="{4AB4191E-955D-4130-8BDF-BBB00D8F363C}" dt="2024-02-15T17:19:47.249" v="799" actId="478"/>
          <ac:picMkLst>
            <pc:docMk/>
            <pc:sldMk cId="763224556" sldId="386"/>
            <ac:picMk id="23" creationId="{549B7ABD-D901-79BE-4614-DC177EA60E3B}"/>
          </ac:picMkLst>
        </pc:picChg>
        <pc:picChg chg="del mod ord replST">
          <ac:chgData name="Pablo González Mazón" userId="71bccadee5d8585b" providerId="LiveId" clId="{4AB4191E-955D-4130-8BDF-BBB00D8F363C}" dt="2024-02-16T13:28:28.195" v="2221" actId="478"/>
          <ac:picMkLst>
            <pc:docMk/>
            <pc:sldMk cId="763224556" sldId="386"/>
            <ac:picMk id="25" creationId="{89E11205-FFC7-C300-A83C-CEABC2705154}"/>
          </ac:picMkLst>
        </pc:picChg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2178832321" sldId="386"/>
        </pc:sldMkLst>
      </pc:sldChg>
      <pc:sldChg chg="addSp delSp modSp add mod modAnim">
        <pc:chgData name="Pablo González Mazón" userId="71bccadee5d8585b" providerId="LiveId" clId="{4AB4191E-955D-4130-8BDF-BBB00D8F363C}" dt="2024-02-15T18:01:58.729" v="2150" actId="1036"/>
        <pc:sldMkLst>
          <pc:docMk/>
          <pc:sldMk cId="869451636" sldId="387"/>
        </pc:sldMkLst>
        <pc:spChg chg="mod">
          <ac:chgData name="Pablo González Mazón" userId="71bccadee5d8585b" providerId="LiveId" clId="{4AB4191E-955D-4130-8BDF-BBB00D8F363C}" dt="2024-02-15T17:20:53.904" v="897" actId="313"/>
          <ac:spMkLst>
            <pc:docMk/>
            <pc:sldMk cId="869451636" sldId="387"/>
            <ac:spMk id="2" creationId="{7AA903B1-DD32-7DF8-ADAE-ED03A5ACD1B4}"/>
          </ac:spMkLst>
        </pc:spChg>
        <pc:picChg chg="mod ord replST">
          <ac:chgData name="Pablo González Mazón" userId="71bccadee5d8585b" providerId="LiveId" clId="{4AB4191E-955D-4130-8BDF-BBB00D8F363C}" dt="2024-02-15T18:01:58.729" v="2150" actId="1036"/>
          <ac:picMkLst>
            <pc:docMk/>
            <pc:sldMk cId="869451636" sldId="387"/>
            <ac:picMk id="4" creationId="{942874DE-528C-A501-EF3E-A22BBE3DC015}"/>
          </ac:picMkLst>
        </pc:picChg>
        <pc:picChg chg="add mod">
          <ac:chgData name="Pablo González Mazón" userId="71bccadee5d8585b" providerId="LiveId" clId="{4AB4191E-955D-4130-8BDF-BBB00D8F363C}" dt="2024-02-15T17:54:22.384" v="2147" actId="1076"/>
          <ac:picMkLst>
            <pc:docMk/>
            <pc:sldMk cId="869451636" sldId="387"/>
            <ac:picMk id="5" creationId="{567DDDCC-9FEC-D2E4-1EAA-5E51076C50EA}"/>
          </ac:picMkLst>
        </pc:picChg>
        <pc:picChg chg="add mod modCrop">
          <ac:chgData name="Pablo González Mazón" userId="71bccadee5d8585b" providerId="LiveId" clId="{4AB4191E-955D-4130-8BDF-BBB00D8F363C}" dt="2024-02-15T17:35:24.181" v="1536" actId="1076"/>
          <ac:picMkLst>
            <pc:docMk/>
            <pc:sldMk cId="869451636" sldId="387"/>
            <ac:picMk id="6" creationId="{6BF54972-5D48-5CEC-2B01-8607152B1589}"/>
          </ac:picMkLst>
        </pc:picChg>
        <pc:picChg chg="add mod">
          <ac:chgData name="Pablo González Mazón" userId="71bccadee5d8585b" providerId="LiveId" clId="{4AB4191E-955D-4130-8BDF-BBB00D8F363C}" dt="2024-02-15T17:35:13.191" v="1533" actId="1076"/>
          <ac:picMkLst>
            <pc:docMk/>
            <pc:sldMk cId="869451636" sldId="387"/>
            <ac:picMk id="8" creationId="{5E5358AA-72D7-04E0-291C-BF844B925407}"/>
          </ac:picMkLst>
        </pc:picChg>
        <pc:picChg chg="add mod">
          <ac:chgData name="Pablo González Mazón" userId="71bccadee5d8585b" providerId="LiveId" clId="{4AB4191E-955D-4130-8BDF-BBB00D8F363C}" dt="2024-02-15T17:24:11.344" v="955"/>
          <ac:picMkLst>
            <pc:docMk/>
            <pc:sldMk cId="869451636" sldId="387"/>
            <ac:picMk id="10" creationId="{16F4C86E-9AD9-6705-0E4F-BB61C0EE3B40}"/>
          </ac:picMkLst>
        </pc:picChg>
        <pc:picChg chg="add del mod">
          <ac:chgData name="Pablo González Mazón" userId="71bccadee5d8585b" providerId="LiveId" clId="{4AB4191E-955D-4130-8BDF-BBB00D8F363C}" dt="2024-02-15T17:53:40.497" v="2140" actId="478"/>
          <ac:picMkLst>
            <pc:docMk/>
            <pc:sldMk cId="869451636" sldId="387"/>
            <ac:picMk id="12" creationId="{0BF60564-5BF2-EB87-4D91-14DFA73EBA23}"/>
          </ac:picMkLst>
        </pc:picChg>
        <pc:picChg chg="del mod">
          <ac:chgData name="Pablo González Mazón" userId="71bccadee5d8585b" providerId="LiveId" clId="{4AB4191E-955D-4130-8BDF-BBB00D8F363C}" dt="2024-02-15T17:21:53.293" v="926" actId="478"/>
          <ac:picMkLst>
            <pc:docMk/>
            <pc:sldMk cId="869451636" sldId="387"/>
            <ac:picMk id="16" creationId="{97A00D18-C08F-DB3B-D9F2-415CAF529F8C}"/>
          </ac:picMkLst>
        </pc:picChg>
        <pc:picChg chg="del">
          <ac:chgData name="Pablo González Mazón" userId="71bccadee5d8585b" providerId="LiveId" clId="{4AB4191E-955D-4130-8BDF-BBB00D8F363C}" dt="2024-02-15T17:20:56.540" v="898" actId="478"/>
          <ac:picMkLst>
            <pc:docMk/>
            <pc:sldMk cId="869451636" sldId="387"/>
            <ac:picMk id="19" creationId="{A4496AD2-52BB-487D-366C-C00BB4FB8B4A}"/>
          </ac:picMkLst>
        </pc:picChg>
        <pc:picChg chg="del">
          <ac:chgData name="Pablo González Mazón" userId="71bccadee5d8585b" providerId="LiveId" clId="{4AB4191E-955D-4130-8BDF-BBB00D8F363C}" dt="2024-02-15T17:20:44.913" v="889" actId="478"/>
          <ac:picMkLst>
            <pc:docMk/>
            <pc:sldMk cId="869451636" sldId="387"/>
            <ac:picMk id="22" creationId="{14A49542-1FB5-C45F-2B39-8B54F1812665}"/>
          </ac:picMkLst>
        </pc:picChg>
        <pc:picChg chg="del">
          <ac:chgData name="Pablo González Mazón" userId="71bccadee5d8585b" providerId="LiveId" clId="{4AB4191E-955D-4130-8BDF-BBB00D8F363C}" dt="2024-02-15T17:20:43.718" v="888" actId="478"/>
          <ac:picMkLst>
            <pc:docMk/>
            <pc:sldMk cId="869451636" sldId="387"/>
            <ac:picMk id="25" creationId="{DBFD18BF-847D-A801-B20E-EFADACC71ECB}"/>
          </ac:picMkLst>
        </pc:picChg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2748801158" sldId="387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157378038" sldId="388"/>
        </pc:sldMkLst>
      </pc:sldChg>
      <pc:sldChg chg="addSp delSp modSp add mod">
        <pc:chgData name="Pablo González Mazón" userId="71bccadee5d8585b" providerId="LiveId" clId="{4AB4191E-955D-4130-8BDF-BBB00D8F363C}" dt="2024-02-15T17:34:05.410" v="1518" actId="962"/>
        <pc:sldMkLst>
          <pc:docMk/>
          <pc:sldMk cId="1711317465" sldId="388"/>
        </pc:sldMkLst>
        <pc:picChg chg="add del mod">
          <ac:chgData name="Pablo González Mazón" userId="71bccadee5d8585b" providerId="LiveId" clId="{4AB4191E-955D-4130-8BDF-BBB00D8F363C}" dt="2024-02-15T17:25:18.260" v="991" actId="478"/>
          <ac:picMkLst>
            <pc:docMk/>
            <pc:sldMk cId="1711317465" sldId="388"/>
            <ac:picMk id="3" creationId="{EFE25322-3910-1D0A-E09A-6F67CFD068F1}"/>
          </ac:picMkLst>
        </pc:picChg>
        <pc:picChg chg="del">
          <ac:chgData name="Pablo González Mazón" userId="71bccadee5d8585b" providerId="LiveId" clId="{4AB4191E-955D-4130-8BDF-BBB00D8F363C}" dt="2024-02-15T17:24:15.925" v="957" actId="478"/>
          <ac:picMkLst>
            <pc:docMk/>
            <pc:sldMk cId="1711317465" sldId="388"/>
            <ac:picMk id="4" creationId="{7FCE2A7F-F20C-2650-3AE7-F7DA0C952F4D}"/>
          </ac:picMkLst>
        </pc:picChg>
        <pc:picChg chg="del">
          <ac:chgData name="Pablo González Mazón" userId="71bccadee5d8585b" providerId="LiveId" clId="{4AB4191E-955D-4130-8BDF-BBB00D8F363C}" dt="2024-02-15T17:24:17.637" v="958" actId="478"/>
          <ac:picMkLst>
            <pc:docMk/>
            <pc:sldMk cId="1711317465" sldId="388"/>
            <ac:picMk id="6" creationId="{A5E5951D-2A92-C08F-795D-E05AFE176005}"/>
          </ac:picMkLst>
        </pc:picChg>
        <pc:picChg chg="del mod ord replST">
          <ac:chgData name="Pablo González Mazón" userId="71bccadee5d8585b" providerId="LiveId" clId="{4AB4191E-955D-4130-8BDF-BBB00D8F363C}" dt="2024-02-15T17:25:30.329" v="1021" actId="478"/>
          <ac:picMkLst>
            <pc:docMk/>
            <pc:sldMk cId="1711317465" sldId="388"/>
            <ac:picMk id="7" creationId="{402B4816-9248-3171-086D-65A00E8D2757}"/>
          </ac:picMkLst>
        </pc:picChg>
        <pc:picChg chg="mod">
          <ac:chgData name="Pablo González Mazón" userId="71bccadee5d8585b" providerId="LiveId" clId="{4AB4191E-955D-4130-8BDF-BBB00D8F363C}" dt="2024-02-15T17:33:06.374" v="1381" actId="1076"/>
          <ac:picMkLst>
            <pc:docMk/>
            <pc:sldMk cId="1711317465" sldId="388"/>
            <ac:picMk id="8" creationId="{3A21ABDB-81CC-6F54-CE5A-33B5FB848901}"/>
          </ac:picMkLst>
        </pc:picChg>
        <pc:picChg chg="del mod ord replST">
          <ac:chgData name="Pablo González Mazón" userId="71bccadee5d8585b" providerId="LiveId" clId="{4AB4191E-955D-4130-8BDF-BBB00D8F363C}" dt="2024-02-15T17:26:17.735" v="1051" actId="478"/>
          <ac:picMkLst>
            <pc:docMk/>
            <pc:sldMk cId="1711317465" sldId="388"/>
            <ac:picMk id="10" creationId="{DF1828C4-90A0-6423-BD1F-5F4991A4B121}"/>
          </ac:picMkLst>
        </pc:picChg>
        <pc:picChg chg="del mod ord replST">
          <ac:chgData name="Pablo González Mazón" userId="71bccadee5d8585b" providerId="LiveId" clId="{4AB4191E-955D-4130-8BDF-BBB00D8F363C}" dt="2024-02-15T17:27:34.703" v="1117" actId="478"/>
          <ac:picMkLst>
            <pc:docMk/>
            <pc:sldMk cId="1711317465" sldId="388"/>
            <ac:picMk id="12" creationId="{F504D7B0-F443-8322-FD1C-3C79B32F13D1}"/>
          </ac:picMkLst>
        </pc:picChg>
        <pc:picChg chg="add del mod">
          <ac:chgData name="Pablo González Mazón" userId="71bccadee5d8585b" providerId="LiveId" clId="{4AB4191E-955D-4130-8BDF-BBB00D8F363C}" dt="2024-02-15T17:27:23.792" v="1086" actId="478"/>
          <ac:picMkLst>
            <pc:docMk/>
            <pc:sldMk cId="1711317465" sldId="388"/>
            <ac:picMk id="13" creationId="{C33B5B86-9564-F01C-5ACC-27092EE9FD88}"/>
          </ac:picMkLst>
        </pc:picChg>
        <pc:picChg chg="del mod ord replST">
          <ac:chgData name="Pablo González Mazón" userId="71bccadee5d8585b" providerId="LiveId" clId="{4AB4191E-955D-4130-8BDF-BBB00D8F363C}" dt="2024-02-15T17:31:25.765" v="1312" actId="478"/>
          <ac:picMkLst>
            <pc:docMk/>
            <pc:sldMk cId="1711317465" sldId="388"/>
            <ac:picMk id="15" creationId="{CFD1687E-670B-9A62-BC7D-3BACFD70B46C}"/>
          </ac:picMkLst>
        </pc:picChg>
        <pc:picChg chg="del mod ord replST">
          <ac:chgData name="Pablo González Mazón" userId="71bccadee5d8585b" providerId="LiveId" clId="{4AB4191E-955D-4130-8BDF-BBB00D8F363C}" dt="2024-02-15T17:27:42.444" v="1148" actId="478"/>
          <ac:picMkLst>
            <pc:docMk/>
            <pc:sldMk cId="1711317465" sldId="388"/>
            <ac:picMk id="17" creationId="{D73AC637-68D3-C1D4-B016-B06EB3217709}"/>
          </ac:picMkLst>
        </pc:picChg>
        <pc:picChg chg="del mod ord replST">
          <ac:chgData name="Pablo González Mazón" userId="71bccadee5d8585b" providerId="LiveId" clId="{4AB4191E-955D-4130-8BDF-BBB00D8F363C}" dt="2024-02-15T17:27:49.081" v="1179" actId="478"/>
          <ac:picMkLst>
            <pc:docMk/>
            <pc:sldMk cId="1711317465" sldId="388"/>
            <ac:picMk id="19" creationId="{0C1172AF-E4AB-B02C-1112-27FFBD5B9EFC}"/>
          </ac:picMkLst>
        </pc:picChg>
        <pc:picChg chg="del mod ord replST">
          <ac:chgData name="Pablo González Mazón" userId="71bccadee5d8585b" providerId="LiveId" clId="{4AB4191E-955D-4130-8BDF-BBB00D8F363C}" dt="2024-02-15T17:27:56.596" v="1210" actId="478"/>
          <ac:picMkLst>
            <pc:docMk/>
            <pc:sldMk cId="1711317465" sldId="388"/>
            <ac:picMk id="21" creationId="{922FD165-C23A-ECB1-B9C7-51910EC47982}"/>
          </ac:picMkLst>
        </pc:picChg>
        <pc:picChg chg="del mod ord replST">
          <ac:chgData name="Pablo González Mazón" userId="71bccadee5d8585b" providerId="LiveId" clId="{4AB4191E-955D-4130-8BDF-BBB00D8F363C}" dt="2024-02-15T17:30:47.019" v="1280" actId="478"/>
          <ac:picMkLst>
            <pc:docMk/>
            <pc:sldMk cId="1711317465" sldId="388"/>
            <ac:picMk id="23" creationId="{947DD2CA-CB31-6621-DDC2-A1693C928F7F}"/>
          </ac:picMkLst>
        </pc:picChg>
        <pc:picChg chg="add del mod">
          <ac:chgData name="Pablo González Mazón" userId="71bccadee5d8585b" providerId="LiveId" clId="{4AB4191E-955D-4130-8BDF-BBB00D8F363C}" dt="2024-02-15T17:29:03.025" v="1242" actId="478"/>
          <ac:picMkLst>
            <pc:docMk/>
            <pc:sldMk cId="1711317465" sldId="388"/>
            <ac:picMk id="24" creationId="{855F8871-7239-FB90-5AA5-FB6E6E7FBF23}"/>
          </ac:picMkLst>
        </pc:picChg>
        <pc:picChg chg="del mod ord replST">
          <ac:chgData name="Pablo González Mazón" userId="71bccadee5d8585b" providerId="LiveId" clId="{4AB4191E-955D-4130-8BDF-BBB00D8F363C}" dt="2024-02-15T17:32:04.884" v="1343" actId="478"/>
          <ac:picMkLst>
            <pc:docMk/>
            <pc:sldMk cId="1711317465" sldId="388"/>
            <ac:picMk id="26" creationId="{315C9821-7530-D2AF-85A6-BBD4A2892107}"/>
          </ac:picMkLst>
        </pc:picChg>
        <pc:picChg chg="add del mod">
          <ac:chgData name="Pablo González Mazón" userId="71bccadee5d8585b" providerId="LiveId" clId="{4AB4191E-955D-4130-8BDF-BBB00D8F363C}" dt="2024-02-15T17:32:12.020" v="1347" actId="478"/>
          <ac:picMkLst>
            <pc:docMk/>
            <pc:sldMk cId="1711317465" sldId="388"/>
            <ac:picMk id="27" creationId="{5A908C23-625E-3C17-58EF-AAC1E2A77260}"/>
          </ac:picMkLst>
        </pc:picChg>
        <pc:picChg chg="del mod ord replST">
          <ac:chgData name="Pablo González Mazón" userId="71bccadee5d8585b" providerId="LiveId" clId="{4AB4191E-955D-4130-8BDF-BBB00D8F363C}" dt="2024-02-15T17:33:49.741" v="1450" actId="478"/>
          <ac:picMkLst>
            <pc:docMk/>
            <pc:sldMk cId="1711317465" sldId="388"/>
            <ac:picMk id="29" creationId="{0F501552-B5FE-DD55-0C80-8E3030D8C27A}"/>
          </ac:picMkLst>
        </pc:picChg>
        <pc:picChg chg="del mod ord replST">
          <ac:chgData name="Pablo González Mazón" userId="71bccadee5d8585b" providerId="LiveId" clId="{4AB4191E-955D-4130-8BDF-BBB00D8F363C}" dt="2024-02-15T17:33:36.504" v="1417" actId="478"/>
          <ac:picMkLst>
            <pc:docMk/>
            <pc:sldMk cId="1711317465" sldId="388"/>
            <ac:picMk id="31" creationId="{AD11D131-8BFB-A7C8-9910-A97FEE74BDE1}"/>
          </ac:picMkLst>
        </pc:picChg>
        <pc:picChg chg="mod ord replST">
          <ac:chgData name="Pablo González Mazón" userId="71bccadee5d8585b" providerId="LiveId" clId="{4AB4191E-955D-4130-8BDF-BBB00D8F363C}" dt="2024-02-15T17:33:16.457" v="1384" actId="1076"/>
          <ac:picMkLst>
            <pc:docMk/>
            <pc:sldMk cId="1711317465" sldId="388"/>
            <ac:picMk id="33" creationId="{1B647D8B-A28F-CD8E-C813-5BEF912BA8CA}"/>
          </ac:picMkLst>
        </pc:picChg>
        <pc:picChg chg="add del mod">
          <ac:chgData name="Pablo González Mazón" userId="71bccadee5d8585b" providerId="LiveId" clId="{4AB4191E-955D-4130-8BDF-BBB00D8F363C}" dt="2024-02-15T17:32:57.240" v="1377" actId="478"/>
          <ac:picMkLst>
            <pc:docMk/>
            <pc:sldMk cId="1711317465" sldId="388"/>
            <ac:picMk id="34" creationId="{A3436823-750D-8E21-3A46-7B4713566D5E}"/>
          </ac:picMkLst>
        </pc:picChg>
        <pc:picChg chg="mod ord replST">
          <ac:chgData name="Pablo González Mazón" userId="71bccadee5d8585b" providerId="LiveId" clId="{4AB4191E-955D-4130-8BDF-BBB00D8F363C}" dt="2024-02-15T17:33:21.975" v="1387" actId="1076"/>
          <ac:picMkLst>
            <pc:docMk/>
            <pc:sldMk cId="1711317465" sldId="388"/>
            <ac:picMk id="36" creationId="{F1C9A4BC-E967-7B53-A59D-AD8F2EEBD877}"/>
          </ac:picMkLst>
        </pc:picChg>
        <pc:picChg chg="mod ord replST">
          <ac:chgData name="Pablo González Mazón" userId="71bccadee5d8585b" providerId="LiveId" clId="{4AB4191E-955D-4130-8BDF-BBB00D8F363C}" dt="2024-02-15T17:33:36.504" v="1419" actId="962"/>
          <ac:picMkLst>
            <pc:docMk/>
            <pc:sldMk cId="1711317465" sldId="388"/>
            <ac:picMk id="38" creationId="{3FB5B66C-DDC4-7655-341F-C41E2BC73B8B}"/>
          </ac:picMkLst>
        </pc:picChg>
        <pc:picChg chg="del mod ord replST">
          <ac:chgData name="Pablo González Mazón" userId="71bccadee5d8585b" providerId="LiveId" clId="{4AB4191E-955D-4130-8BDF-BBB00D8F363C}" dt="2024-02-15T17:33:59.759" v="1483" actId="478"/>
          <ac:picMkLst>
            <pc:docMk/>
            <pc:sldMk cId="1711317465" sldId="388"/>
            <ac:picMk id="40" creationId="{CB314C52-9A08-63FF-0888-F9BBBBFAA17C}"/>
          </ac:picMkLst>
        </pc:picChg>
        <pc:picChg chg="del mod ord replST">
          <ac:chgData name="Pablo González Mazón" userId="71bccadee5d8585b" providerId="LiveId" clId="{4AB4191E-955D-4130-8BDF-BBB00D8F363C}" dt="2024-02-15T17:34:05.410" v="1516" actId="478"/>
          <ac:picMkLst>
            <pc:docMk/>
            <pc:sldMk cId="1711317465" sldId="388"/>
            <ac:picMk id="42" creationId="{0A80E8E7-9324-F0CE-F229-80D4648192E9}"/>
          </ac:picMkLst>
        </pc:picChg>
        <pc:picChg chg="mod ord replST">
          <ac:chgData name="Pablo González Mazón" userId="71bccadee5d8585b" providerId="LiveId" clId="{4AB4191E-955D-4130-8BDF-BBB00D8F363C}" dt="2024-02-15T17:34:05.410" v="1518" actId="962"/>
          <ac:picMkLst>
            <pc:docMk/>
            <pc:sldMk cId="1711317465" sldId="388"/>
            <ac:picMk id="44" creationId="{9BF5CBD4-029C-A3A6-06C3-83AB9F7D7FF4}"/>
          </ac:picMkLst>
        </pc:picChg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615947721" sldId="389"/>
        </pc:sldMkLst>
      </pc:sldChg>
      <pc:sldChg chg="add del">
        <pc:chgData name="Pablo González Mazón" userId="71bccadee5d8585b" providerId="LiveId" clId="{4AB4191E-955D-4130-8BDF-BBB00D8F363C}" dt="2024-02-16T12:41:58.216" v="2219"/>
        <pc:sldMkLst>
          <pc:docMk/>
          <pc:sldMk cId="1875245857" sldId="389"/>
        </pc:sldMkLst>
      </pc:sldChg>
      <pc:sldChg chg="modSp add mod">
        <pc:chgData name="Pablo González Mazón" userId="71bccadee5d8585b" providerId="LiveId" clId="{4AB4191E-955D-4130-8BDF-BBB00D8F363C}" dt="2024-02-16T16:46:43.933" v="2257" actId="1076"/>
        <pc:sldMkLst>
          <pc:docMk/>
          <pc:sldMk cId="2975665336" sldId="390"/>
        </pc:sldMkLst>
        <pc:spChg chg="mod">
          <ac:chgData name="Pablo González Mazón" userId="71bccadee5d8585b" providerId="LiveId" clId="{4AB4191E-955D-4130-8BDF-BBB00D8F363C}" dt="2024-02-16T16:46:38.641" v="2256" actId="1076"/>
          <ac:spMkLst>
            <pc:docMk/>
            <pc:sldMk cId="2975665336" sldId="390"/>
            <ac:spMk id="2" creationId="{7A286B45-620D-A681-2B0B-91C9AF332F35}"/>
          </ac:spMkLst>
        </pc:spChg>
        <pc:picChg chg="mod">
          <ac:chgData name="Pablo González Mazón" userId="71bccadee5d8585b" providerId="LiveId" clId="{4AB4191E-955D-4130-8BDF-BBB00D8F363C}" dt="2024-02-16T16:46:43.933" v="2257" actId="1076"/>
          <ac:picMkLst>
            <pc:docMk/>
            <pc:sldMk cId="2975665336" sldId="390"/>
            <ac:picMk id="6" creationId="{6880FE96-37FA-DB44-4A0A-E4C165799984}"/>
          </ac:picMkLst>
        </pc:picChg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3686587560" sldId="390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2120386979" sldId="391"/>
        </pc:sldMkLst>
      </pc:sldChg>
      <pc:sldChg chg="addSp delSp modSp add mod delAnim modAnim">
        <pc:chgData name="Pablo González Mazón" userId="71bccadee5d8585b" providerId="LiveId" clId="{4AB4191E-955D-4130-8BDF-BBB00D8F363C}" dt="2024-02-16T16:48:17.146" v="2289"/>
        <pc:sldMkLst>
          <pc:docMk/>
          <pc:sldMk cId="208994998" sldId="392"/>
        </pc:sldMkLst>
        <pc:spChg chg="mod">
          <ac:chgData name="Pablo González Mazón" userId="71bccadee5d8585b" providerId="LiveId" clId="{4AB4191E-955D-4130-8BDF-BBB00D8F363C}" dt="2024-02-16T16:47:54.528" v="2288" actId="20577"/>
          <ac:spMkLst>
            <pc:docMk/>
            <pc:sldMk cId="208994998" sldId="392"/>
            <ac:spMk id="2" creationId="{24457AE6-C21E-269E-CA20-71B25E2CEEED}"/>
          </ac:spMkLst>
        </pc:spChg>
        <pc:picChg chg="add mod">
          <ac:chgData name="Pablo González Mazón" userId="71bccadee5d8585b" providerId="LiveId" clId="{4AB4191E-955D-4130-8BDF-BBB00D8F363C}" dt="2024-02-16T16:47:32.739" v="2263"/>
          <ac:picMkLst>
            <pc:docMk/>
            <pc:sldMk cId="208994998" sldId="392"/>
            <ac:picMk id="3" creationId="{AFCA54CE-929B-1C88-2F33-C799337FD94F}"/>
          </ac:picMkLst>
        </pc:picChg>
        <pc:picChg chg="add mod">
          <ac:chgData name="Pablo González Mazón" userId="71bccadee5d8585b" providerId="LiveId" clId="{4AB4191E-955D-4130-8BDF-BBB00D8F363C}" dt="2024-02-16T16:47:32.739" v="2263"/>
          <ac:picMkLst>
            <pc:docMk/>
            <pc:sldMk cId="208994998" sldId="392"/>
            <ac:picMk id="4" creationId="{46EC03FD-A013-13CE-A6BE-370C4E71EF2E}"/>
          </ac:picMkLst>
        </pc:picChg>
        <pc:picChg chg="mod">
          <ac:chgData name="Pablo González Mazón" userId="71bccadee5d8585b" providerId="LiveId" clId="{4AB4191E-955D-4130-8BDF-BBB00D8F363C}" dt="2024-02-16T16:47:49.182" v="2268" actId="1076"/>
          <ac:picMkLst>
            <pc:docMk/>
            <pc:sldMk cId="208994998" sldId="392"/>
            <ac:picMk id="5" creationId="{E5CF5EAE-4A0B-6FA2-D1CB-5BC6C5C7C9FD}"/>
          </ac:picMkLst>
        </pc:picChg>
        <pc:picChg chg="add mod">
          <ac:chgData name="Pablo González Mazón" userId="71bccadee5d8585b" providerId="LiveId" clId="{4AB4191E-955D-4130-8BDF-BBB00D8F363C}" dt="2024-02-16T16:47:32.739" v="2263"/>
          <ac:picMkLst>
            <pc:docMk/>
            <pc:sldMk cId="208994998" sldId="392"/>
            <ac:picMk id="6" creationId="{B22D648A-FA2E-BCE1-D694-0EA6021DB46C}"/>
          </ac:picMkLst>
        </pc:picChg>
        <pc:picChg chg="add mod">
          <ac:chgData name="Pablo González Mazón" userId="71bccadee5d8585b" providerId="LiveId" clId="{4AB4191E-955D-4130-8BDF-BBB00D8F363C}" dt="2024-02-16T16:47:45.386" v="2267" actId="1076"/>
          <ac:picMkLst>
            <pc:docMk/>
            <pc:sldMk cId="208994998" sldId="392"/>
            <ac:picMk id="7" creationId="{10DB9C2A-9FF8-4A5E-673E-1DA518E9A169}"/>
          </ac:picMkLst>
        </pc:picChg>
        <pc:picChg chg="add mod">
          <ac:chgData name="Pablo González Mazón" userId="71bccadee5d8585b" providerId="LiveId" clId="{4AB4191E-955D-4130-8BDF-BBB00D8F363C}" dt="2024-02-16T16:47:45.386" v="2267" actId="1076"/>
          <ac:picMkLst>
            <pc:docMk/>
            <pc:sldMk cId="208994998" sldId="392"/>
            <ac:picMk id="8" creationId="{E5474C6B-0D7F-C7AA-600E-83B0D1387FA6}"/>
          </ac:picMkLst>
        </pc:picChg>
        <pc:picChg chg="del">
          <ac:chgData name="Pablo González Mazón" userId="71bccadee5d8585b" providerId="LiveId" clId="{4AB4191E-955D-4130-8BDF-BBB00D8F363C}" dt="2024-02-16T16:46:57.195" v="2258" actId="21"/>
          <ac:picMkLst>
            <pc:docMk/>
            <pc:sldMk cId="208994998" sldId="392"/>
            <ac:picMk id="9" creationId="{6AFAA0BD-C301-C79C-B77F-EDD1196D5373}"/>
          </ac:picMkLst>
        </pc:picChg>
        <pc:picChg chg="add mod">
          <ac:chgData name="Pablo González Mazón" userId="71bccadee5d8585b" providerId="LiveId" clId="{4AB4191E-955D-4130-8BDF-BBB00D8F363C}" dt="2024-02-16T16:47:45.386" v="2267" actId="1076"/>
          <ac:picMkLst>
            <pc:docMk/>
            <pc:sldMk cId="208994998" sldId="392"/>
            <ac:picMk id="10" creationId="{96F3A651-220B-94A3-5694-A691FB0063CC}"/>
          </ac:picMkLst>
        </pc:picChg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881432357" sldId="392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4218631471" sldId="393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932614316" sldId="394"/>
        </pc:sldMkLst>
      </pc:sldChg>
      <pc:sldChg chg="addSp delSp modSp add mod modAnim">
        <pc:chgData name="Pablo González Mazón" userId="71bccadee5d8585b" providerId="LiveId" clId="{4AB4191E-955D-4130-8BDF-BBB00D8F363C}" dt="2024-02-16T16:50:10.819" v="2447" actId="962"/>
        <pc:sldMkLst>
          <pc:docMk/>
          <pc:sldMk cId="2840897296" sldId="394"/>
        </pc:sldMkLst>
        <pc:picChg chg="mod ord replST">
          <ac:chgData name="Pablo González Mazón" userId="71bccadee5d8585b" providerId="LiveId" clId="{4AB4191E-955D-4130-8BDF-BBB00D8F363C}" dt="2024-02-16T16:50:10.819" v="2447" actId="962"/>
          <ac:picMkLst>
            <pc:docMk/>
            <pc:sldMk cId="2840897296" sldId="394"/>
            <ac:picMk id="4" creationId="{8594D9AB-A979-E677-9F5F-2DA62EABA7A5}"/>
          </ac:picMkLst>
        </pc:picChg>
        <pc:picChg chg="del mod">
          <ac:chgData name="Pablo González Mazón" userId="71bccadee5d8585b" providerId="LiveId" clId="{4AB4191E-955D-4130-8BDF-BBB00D8F363C}" dt="2024-02-16T16:50:10.819" v="2445" actId="478"/>
          <ac:picMkLst>
            <pc:docMk/>
            <pc:sldMk cId="2840897296" sldId="394"/>
            <ac:picMk id="7" creationId="{0163D4C5-3ADB-D239-B17E-79C7E57C4059}"/>
          </ac:picMkLst>
        </pc:picChg>
        <pc:picChg chg="add mod">
          <ac:chgData name="Pablo González Mazón" userId="71bccadee5d8585b" providerId="LiveId" clId="{4AB4191E-955D-4130-8BDF-BBB00D8F363C}" dt="2024-02-16T16:47:10.741" v="2261" actId="1076"/>
          <ac:picMkLst>
            <pc:docMk/>
            <pc:sldMk cId="2840897296" sldId="394"/>
            <ac:picMk id="9" creationId="{6AFAA0BD-C301-C79C-B77F-EDD1196D5373}"/>
          </ac:picMkLst>
        </pc:picChg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554586566" sldId="395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424185668" sldId="396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3600021529" sldId="397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2508155276" sldId="398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3555154381" sldId="399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041078607" sldId="400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825616657" sldId="401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068217337" sldId="402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066814072" sldId="403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248510186" sldId="404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757948802" sldId="405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916382831" sldId="406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440240341" sldId="407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245889237" sldId="408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4224879635" sldId="409"/>
        </pc:sldMkLst>
      </pc:sldChg>
      <pc:sldChg chg="add del">
        <pc:chgData name="Pablo González Mazón" userId="71bccadee5d8585b" providerId="LiveId" clId="{4AB4191E-955D-4130-8BDF-BBB00D8F363C}" dt="2024-02-15T16:56:16.546" v="432"/>
        <pc:sldMkLst>
          <pc:docMk/>
          <pc:sldMk cId="1789002664" sldId="410"/>
        </pc:sldMkLst>
      </pc:sldChg>
    </pc:docChg>
  </pc:docChgLst>
  <pc:docChgLst>
    <pc:chgData name="Pablo González Mazón" userId="71bccadee5d8585b" providerId="LiveId" clId="{9CB60AB9-1163-4C80-9BD7-6218AB73DF2F}"/>
    <pc:docChg chg="undo custSel addSld delSld modSld sldOrd">
      <pc:chgData name="Pablo González Mazón" userId="71bccadee5d8585b" providerId="LiveId" clId="{9CB60AB9-1163-4C80-9BD7-6218AB73DF2F}" dt="2024-04-05T08:50:34.225" v="1784" actId="1076"/>
      <pc:docMkLst>
        <pc:docMk/>
      </pc:docMkLst>
      <pc:sldChg chg="del">
        <pc:chgData name="Pablo González Mazón" userId="71bccadee5d8585b" providerId="LiveId" clId="{9CB60AB9-1163-4C80-9BD7-6218AB73DF2F}" dt="2024-04-04T08:12:54.248" v="168" actId="47"/>
        <pc:sldMkLst>
          <pc:docMk/>
          <pc:sldMk cId="850914581" sldId="261"/>
        </pc:sldMkLst>
      </pc:sldChg>
      <pc:sldChg chg="del">
        <pc:chgData name="Pablo González Mazón" userId="71bccadee5d8585b" providerId="LiveId" clId="{9CB60AB9-1163-4C80-9BD7-6218AB73DF2F}" dt="2024-04-05T08:27:10.387" v="1673" actId="47"/>
        <pc:sldMkLst>
          <pc:docMk/>
          <pc:sldMk cId="1916782232" sldId="269"/>
        </pc:sldMkLst>
      </pc:sldChg>
      <pc:sldChg chg="del">
        <pc:chgData name="Pablo González Mazón" userId="71bccadee5d8585b" providerId="LiveId" clId="{9CB60AB9-1163-4C80-9BD7-6218AB73DF2F}" dt="2024-04-05T08:27:14.407" v="1674" actId="47"/>
        <pc:sldMkLst>
          <pc:docMk/>
          <pc:sldMk cId="4120052381" sldId="271"/>
        </pc:sldMkLst>
      </pc:sldChg>
      <pc:sldChg chg="del">
        <pc:chgData name="Pablo González Mazón" userId="71bccadee5d8585b" providerId="LiveId" clId="{9CB60AB9-1163-4C80-9BD7-6218AB73DF2F}" dt="2024-04-05T08:27:16.414" v="1676" actId="47"/>
        <pc:sldMkLst>
          <pc:docMk/>
          <pc:sldMk cId="788653655" sldId="272"/>
        </pc:sldMkLst>
      </pc:sldChg>
      <pc:sldChg chg="del">
        <pc:chgData name="Pablo González Mazón" userId="71bccadee5d8585b" providerId="LiveId" clId="{9CB60AB9-1163-4C80-9BD7-6218AB73DF2F}" dt="2024-04-05T08:27:17.496" v="1677" actId="47"/>
        <pc:sldMkLst>
          <pc:docMk/>
          <pc:sldMk cId="1552981194" sldId="273"/>
        </pc:sldMkLst>
      </pc:sldChg>
      <pc:sldChg chg="del">
        <pc:chgData name="Pablo González Mazón" userId="71bccadee5d8585b" providerId="LiveId" clId="{9CB60AB9-1163-4C80-9BD7-6218AB73DF2F}" dt="2024-04-05T08:27:19.138" v="1679" actId="47"/>
        <pc:sldMkLst>
          <pc:docMk/>
          <pc:sldMk cId="2475886037" sldId="274"/>
        </pc:sldMkLst>
      </pc:sldChg>
      <pc:sldChg chg="del">
        <pc:chgData name="Pablo González Mazón" userId="71bccadee5d8585b" providerId="LiveId" clId="{9CB60AB9-1163-4C80-9BD7-6218AB73DF2F}" dt="2024-04-05T08:27:18.475" v="1678" actId="47"/>
        <pc:sldMkLst>
          <pc:docMk/>
          <pc:sldMk cId="2305812400" sldId="275"/>
        </pc:sldMkLst>
      </pc:sldChg>
      <pc:sldChg chg="del">
        <pc:chgData name="Pablo González Mazón" userId="71bccadee5d8585b" providerId="LiveId" clId="{9CB60AB9-1163-4C80-9BD7-6218AB73DF2F}" dt="2024-04-05T08:27:20.467" v="1682" actId="47"/>
        <pc:sldMkLst>
          <pc:docMk/>
          <pc:sldMk cId="991693238" sldId="278"/>
        </pc:sldMkLst>
      </pc:sldChg>
      <pc:sldChg chg="del">
        <pc:chgData name="Pablo González Mazón" userId="71bccadee5d8585b" providerId="LiveId" clId="{9CB60AB9-1163-4C80-9BD7-6218AB73DF2F}" dt="2024-04-05T08:27:19.626" v="1680" actId="47"/>
        <pc:sldMkLst>
          <pc:docMk/>
          <pc:sldMk cId="319021590" sldId="280"/>
        </pc:sldMkLst>
      </pc:sldChg>
      <pc:sldChg chg="del">
        <pc:chgData name="Pablo González Mazón" userId="71bccadee5d8585b" providerId="LiveId" clId="{9CB60AB9-1163-4C80-9BD7-6218AB73DF2F}" dt="2024-04-05T08:27:19.930" v="1681" actId="47"/>
        <pc:sldMkLst>
          <pc:docMk/>
          <pc:sldMk cId="1133390785" sldId="281"/>
        </pc:sldMkLst>
      </pc:sldChg>
      <pc:sldChg chg="addSp modSp add del mod modAnim">
        <pc:chgData name="Pablo González Mazón" userId="71bccadee5d8585b" providerId="LiveId" clId="{9CB60AB9-1163-4C80-9BD7-6218AB73DF2F}" dt="2024-04-05T08:28:32.361" v="1708" actId="1076"/>
        <pc:sldMkLst>
          <pc:docMk/>
          <pc:sldMk cId="2863115930" sldId="282"/>
        </pc:sldMkLst>
        <pc:picChg chg="mod">
          <ac:chgData name="Pablo González Mazón" userId="71bccadee5d8585b" providerId="LiveId" clId="{9CB60AB9-1163-4C80-9BD7-6218AB73DF2F}" dt="2024-04-05T08:28:08.813" v="1700" actId="1076"/>
          <ac:picMkLst>
            <pc:docMk/>
            <pc:sldMk cId="2863115930" sldId="282"/>
            <ac:picMk id="4" creationId="{16CD3510-176E-924E-22ED-AA78F10E5D0C}"/>
          </ac:picMkLst>
        </pc:picChg>
        <pc:picChg chg="add mod">
          <ac:chgData name="Pablo González Mazón" userId="71bccadee5d8585b" providerId="LiveId" clId="{9CB60AB9-1163-4C80-9BD7-6218AB73DF2F}" dt="2024-04-05T08:28:32.361" v="1708" actId="1076"/>
          <ac:picMkLst>
            <pc:docMk/>
            <pc:sldMk cId="2863115930" sldId="282"/>
            <ac:picMk id="5" creationId="{B9B9A31F-9DC3-06D0-E740-223AE19FA378}"/>
          </ac:picMkLst>
        </pc:picChg>
        <pc:picChg chg="mod">
          <ac:chgData name="Pablo González Mazón" userId="71bccadee5d8585b" providerId="LiveId" clId="{9CB60AB9-1163-4C80-9BD7-6218AB73DF2F}" dt="2024-04-05T08:28:08.813" v="1700" actId="1076"/>
          <ac:picMkLst>
            <pc:docMk/>
            <pc:sldMk cId="2863115930" sldId="282"/>
            <ac:picMk id="8" creationId="{54275D72-3818-C34D-6C0D-412204D9F16C}"/>
          </ac:picMkLst>
        </pc:picChg>
        <pc:picChg chg="mod">
          <ac:chgData name="Pablo González Mazón" userId="71bccadee5d8585b" providerId="LiveId" clId="{9CB60AB9-1163-4C80-9BD7-6218AB73DF2F}" dt="2024-04-05T08:28:25.806" v="1706" actId="1076"/>
          <ac:picMkLst>
            <pc:docMk/>
            <pc:sldMk cId="2863115930" sldId="282"/>
            <ac:picMk id="13" creationId="{FF7A562F-C3D8-759A-813F-071A220DB3D2}"/>
          </ac:picMkLst>
        </pc:picChg>
        <pc:picChg chg="mod">
          <ac:chgData name="Pablo González Mazón" userId="71bccadee5d8585b" providerId="LiveId" clId="{9CB60AB9-1163-4C80-9BD7-6218AB73DF2F}" dt="2024-04-05T08:28:28.796" v="1707" actId="1076"/>
          <ac:picMkLst>
            <pc:docMk/>
            <pc:sldMk cId="2863115930" sldId="282"/>
            <ac:picMk id="17" creationId="{4DBA9D3A-AB50-2115-48FF-A6B2E7DF838B}"/>
          </ac:picMkLst>
        </pc:picChg>
      </pc:sldChg>
      <pc:sldChg chg="del">
        <pc:chgData name="Pablo González Mazón" userId="71bccadee5d8585b" providerId="LiveId" clId="{9CB60AB9-1163-4C80-9BD7-6218AB73DF2F}" dt="2024-04-05T08:27:27.021" v="1687" actId="47"/>
        <pc:sldMkLst>
          <pc:docMk/>
          <pc:sldMk cId="63988821" sldId="283"/>
        </pc:sldMkLst>
      </pc:sldChg>
      <pc:sldChg chg="del">
        <pc:chgData name="Pablo González Mazón" userId="71bccadee5d8585b" providerId="LiveId" clId="{9CB60AB9-1163-4C80-9BD7-6218AB73DF2F}" dt="2024-04-05T08:27:30.930" v="1690" actId="47"/>
        <pc:sldMkLst>
          <pc:docMk/>
          <pc:sldMk cId="2931749207" sldId="284"/>
        </pc:sldMkLst>
      </pc:sldChg>
      <pc:sldChg chg="del">
        <pc:chgData name="Pablo González Mazón" userId="71bccadee5d8585b" providerId="LiveId" clId="{9CB60AB9-1163-4C80-9BD7-6218AB73DF2F}" dt="2024-04-05T08:27:30.013" v="1688" actId="47"/>
        <pc:sldMkLst>
          <pc:docMk/>
          <pc:sldMk cId="3175885886" sldId="285"/>
        </pc:sldMkLst>
      </pc:sldChg>
      <pc:sldChg chg="del">
        <pc:chgData name="Pablo González Mazón" userId="71bccadee5d8585b" providerId="LiveId" clId="{9CB60AB9-1163-4C80-9BD7-6218AB73DF2F}" dt="2024-04-05T08:27:30.417" v="1689" actId="47"/>
        <pc:sldMkLst>
          <pc:docMk/>
          <pc:sldMk cId="1768080774" sldId="286"/>
        </pc:sldMkLst>
      </pc:sldChg>
      <pc:sldChg chg="del">
        <pc:chgData name="Pablo González Mazón" userId="71bccadee5d8585b" providerId="LiveId" clId="{9CB60AB9-1163-4C80-9BD7-6218AB73DF2F}" dt="2024-04-05T08:27:53.970" v="1698" actId="47"/>
        <pc:sldMkLst>
          <pc:docMk/>
          <pc:sldMk cId="2353369922" sldId="289"/>
        </pc:sldMkLst>
      </pc:sldChg>
      <pc:sldChg chg="del">
        <pc:chgData name="Pablo González Mazón" userId="71bccadee5d8585b" providerId="LiveId" clId="{9CB60AB9-1163-4C80-9BD7-6218AB73DF2F}" dt="2024-04-05T08:27:25.598" v="1685" actId="47"/>
        <pc:sldMkLst>
          <pc:docMk/>
          <pc:sldMk cId="343966971" sldId="291"/>
        </pc:sldMkLst>
      </pc:sldChg>
      <pc:sldChg chg="del">
        <pc:chgData name="Pablo González Mazón" userId="71bccadee5d8585b" providerId="LiveId" clId="{9CB60AB9-1163-4C80-9BD7-6218AB73DF2F}" dt="2024-04-05T08:27:15.318" v="1675" actId="47"/>
        <pc:sldMkLst>
          <pc:docMk/>
          <pc:sldMk cId="2439329520" sldId="292"/>
        </pc:sldMkLst>
      </pc:sldChg>
      <pc:sldChg chg="add">
        <pc:chgData name="Pablo González Mazón" userId="71bccadee5d8585b" providerId="LiveId" clId="{9CB60AB9-1163-4C80-9BD7-6218AB73DF2F}" dt="2024-04-05T08:29:17.104" v="1710"/>
        <pc:sldMkLst>
          <pc:docMk/>
          <pc:sldMk cId="2640747609" sldId="351"/>
        </pc:sldMkLst>
      </pc:sldChg>
      <pc:sldChg chg="del">
        <pc:chgData name="Pablo González Mazón" userId="71bccadee5d8585b" providerId="LiveId" clId="{9CB60AB9-1163-4C80-9BD7-6218AB73DF2F}" dt="2024-04-05T08:27:31.583" v="1691" actId="47"/>
        <pc:sldMkLst>
          <pc:docMk/>
          <pc:sldMk cId="1606392513" sldId="361"/>
        </pc:sldMkLst>
      </pc:sldChg>
      <pc:sldChg chg="del">
        <pc:chgData name="Pablo González Mazón" userId="71bccadee5d8585b" providerId="LiveId" clId="{9CB60AB9-1163-4C80-9BD7-6218AB73DF2F}" dt="2024-04-05T08:27:32.900" v="1694" actId="47"/>
        <pc:sldMkLst>
          <pc:docMk/>
          <pc:sldMk cId="1049395012" sldId="362"/>
        </pc:sldMkLst>
      </pc:sldChg>
      <pc:sldChg chg="modSp mod">
        <pc:chgData name="Pablo González Mazón" userId="71bccadee5d8585b" providerId="LiveId" clId="{9CB60AB9-1163-4C80-9BD7-6218AB73DF2F}" dt="2024-04-05T08:02:33.781" v="1274" actId="20577"/>
        <pc:sldMkLst>
          <pc:docMk/>
          <pc:sldMk cId="2053922049" sldId="363"/>
        </pc:sldMkLst>
        <pc:spChg chg="mod">
          <ac:chgData name="Pablo González Mazón" userId="71bccadee5d8585b" providerId="LiveId" clId="{9CB60AB9-1163-4C80-9BD7-6218AB73DF2F}" dt="2024-04-05T08:02:33.781" v="1274" actId="20577"/>
          <ac:spMkLst>
            <pc:docMk/>
            <pc:sldMk cId="2053922049" sldId="363"/>
            <ac:spMk id="2" creationId="{5B891255-221D-4488-BA4B-2D6FDE5459BA}"/>
          </ac:spMkLst>
        </pc:spChg>
        <pc:spChg chg="mod">
          <ac:chgData name="Pablo González Mazón" userId="71bccadee5d8585b" providerId="LiveId" clId="{9CB60AB9-1163-4C80-9BD7-6218AB73DF2F}" dt="2024-04-03T13:54:25.088" v="22" actId="27636"/>
          <ac:spMkLst>
            <pc:docMk/>
            <pc:sldMk cId="2053922049" sldId="363"/>
            <ac:spMk id="3" creationId="{EF5AA57C-7CD1-752C-E2E2-6D335D765BFD}"/>
          </ac:spMkLst>
        </pc:spChg>
      </pc:sldChg>
      <pc:sldChg chg="del">
        <pc:chgData name="Pablo González Mazón" userId="71bccadee5d8585b" providerId="LiveId" clId="{9CB60AB9-1163-4C80-9BD7-6218AB73DF2F}" dt="2024-04-05T08:27:36.627" v="1695" actId="47"/>
        <pc:sldMkLst>
          <pc:docMk/>
          <pc:sldMk cId="3216439348" sldId="365"/>
        </pc:sldMkLst>
      </pc:sldChg>
      <pc:sldChg chg="del">
        <pc:chgData name="Pablo González Mazón" userId="71bccadee5d8585b" providerId="LiveId" clId="{9CB60AB9-1163-4C80-9BD7-6218AB73DF2F}" dt="2024-04-05T08:27:32.332" v="1693" actId="47"/>
        <pc:sldMkLst>
          <pc:docMk/>
          <pc:sldMk cId="2660440470" sldId="385"/>
        </pc:sldMkLst>
      </pc:sldChg>
      <pc:sldChg chg="del">
        <pc:chgData name="Pablo González Mazón" userId="71bccadee5d8585b" providerId="LiveId" clId="{9CB60AB9-1163-4C80-9BD7-6218AB73DF2F}" dt="2024-04-04T08:06:56.370" v="164" actId="47"/>
        <pc:sldMkLst>
          <pc:docMk/>
          <pc:sldMk cId="2984012323" sldId="397"/>
        </pc:sldMkLst>
      </pc:sldChg>
      <pc:sldChg chg="del">
        <pc:chgData name="Pablo González Mazón" userId="71bccadee5d8585b" providerId="LiveId" clId="{9CB60AB9-1163-4C80-9BD7-6218AB73DF2F}" dt="2024-04-04T08:06:58.512" v="165" actId="47"/>
        <pc:sldMkLst>
          <pc:docMk/>
          <pc:sldMk cId="1350751961" sldId="398"/>
        </pc:sldMkLst>
      </pc:sldChg>
      <pc:sldChg chg="del">
        <pc:chgData name="Pablo González Mazón" userId="71bccadee5d8585b" providerId="LiveId" clId="{9CB60AB9-1163-4C80-9BD7-6218AB73DF2F}" dt="2024-04-04T08:07:02.569" v="166" actId="47"/>
        <pc:sldMkLst>
          <pc:docMk/>
          <pc:sldMk cId="3478395904" sldId="399"/>
        </pc:sldMkLst>
      </pc:sldChg>
      <pc:sldChg chg="del">
        <pc:chgData name="Pablo González Mazón" userId="71bccadee5d8585b" providerId="LiveId" clId="{9CB60AB9-1163-4C80-9BD7-6218AB73DF2F}" dt="2024-04-04T08:07:04.098" v="167" actId="47"/>
        <pc:sldMkLst>
          <pc:docMk/>
          <pc:sldMk cId="854728196" sldId="400"/>
        </pc:sldMkLst>
      </pc:sldChg>
      <pc:sldChg chg="del">
        <pc:chgData name="Pablo González Mazón" userId="71bccadee5d8585b" providerId="LiveId" clId="{9CB60AB9-1163-4C80-9BD7-6218AB73DF2F}" dt="2024-04-05T08:27:32.002" v="1692" actId="47"/>
        <pc:sldMkLst>
          <pc:docMk/>
          <pc:sldMk cId="3256745369" sldId="401"/>
        </pc:sldMkLst>
      </pc:sldChg>
      <pc:sldChg chg="ord">
        <pc:chgData name="Pablo González Mazón" userId="71bccadee5d8585b" providerId="LiveId" clId="{9CB60AB9-1163-4C80-9BD7-6218AB73DF2F}" dt="2024-04-04T08:06:52.338" v="163"/>
        <pc:sldMkLst>
          <pc:docMk/>
          <pc:sldMk cId="2904534090" sldId="406"/>
        </pc:sldMkLst>
      </pc:sldChg>
      <pc:sldChg chg="del">
        <pc:chgData name="Pablo González Mazón" userId="71bccadee5d8585b" providerId="LiveId" clId="{9CB60AB9-1163-4C80-9BD7-6218AB73DF2F}" dt="2024-04-05T08:27:26.397" v="1686" actId="47"/>
        <pc:sldMkLst>
          <pc:docMk/>
          <pc:sldMk cId="3609743776" sldId="407"/>
        </pc:sldMkLst>
      </pc:sldChg>
      <pc:sldChg chg="mod modShow">
        <pc:chgData name="Pablo González Mazón" userId="71bccadee5d8585b" providerId="LiveId" clId="{9CB60AB9-1163-4C80-9BD7-6218AB73DF2F}" dt="2024-04-05T07:13:28.166" v="1087" actId="729"/>
        <pc:sldMkLst>
          <pc:docMk/>
          <pc:sldMk cId="1034722579" sldId="408"/>
        </pc:sldMkLst>
      </pc:sldChg>
      <pc:sldChg chg="delSp modSp add del mod">
        <pc:chgData name="Pablo González Mazón" userId="71bccadee5d8585b" providerId="LiveId" clId="{9CB60AB9-1163-4C80-9BD7-6218AB73DF2F}" dt="2024-04-04T08:06:19.028" v="160" actId="2696"/>
        <pc:sldMkLst>
          <pc:docMk/>
          <pc:sldMk cId="3426179527" sldId="409"/>
        </pc:sldMkLst>
        <pc:spChg chg="mod">
          <ac:chgData name="Pablo González Mazón" userId="71bccadee5d8585b" providerId="LiveId" clId="{9CB60AB9-1163-4C80-9BD7-6218AB73DF2F}" dt="2024-04-03T13:54:55.255" v="94" actId="20577"/>
          <ac:spMkLst>
            <pc:docMk/>
            <pc:sldMk cId="3426179527" sldId="409"/>
            <ac:spMk id="2" creationId="{894F3C27-899B-7B52-EEC7-5F1BE3216D6F}"/>
          </ac:spMkLst>
        </pc:spChg>
        <pc:picChg chg="del">
          <ac:chgData name="Pablo González Mazón" userId="71bccadee5d8585b" providerId="LiveId" clId="{9CB60AB9-1163-4C80-9BD7-6218AB73DF2F}" dt="2024-04-03T14:08:17.226" v="96" actId="478"/>
          <ac:picMkLst>
            <pc:docMk/>
            <pc:sldMk cId="3426179527" sldId="409"/>
            <ac:picMk id="4" creationId="{82B517E0-E7B6-B249-EF1B-88DEFF59356C}"/>
          </ac:picMkLst>
        </pc:picChg>
        <pc:picChg chg="del">
          <ac:chgData name="Pablo González Mazón" userId="71bccadee5d8585b" providerId="LiveId" clId="{9CB60AB9-1163-4C80-9BD7-6218AB73DF2F}" dt="2024-04-03T14:08:14.639" v="95" actId="478"/>
          <ac:picMkLst>
            <pc:docMk/>
            <pc:sldMk cId="3426179527" sldId="409"/>
            <ac:picMk id="6" creationId="{C2D14E88-52CB-A0B9-361E-2289E92E6B0E}"/>
          </ac:picMkLst>
        </pc:picChg>
      </pc:sldChg>
      <pc:sldChg chg="addSp delSp modSp add mod">
        <pc:chgData name="Pablo González Mazón" userId="71bccadee5d8585b" providerId="LiveId" clId="{9CB60AB9-1163-4C80-9BD7-6218AB73DF2F}" dt="2024-04-04T09:05:18.029" v="181" actId="1076"/>
        <pc:sldMkLst>
          <pc:docMk/>
          <pc:sldMk cId="4006950681" sldId="409"/>
        </pc:sldMkLst>
        <pc:spChg chg="mod">
          <ac:chgData name="Pablo González Mazón" userId="71bccadee5d8585b" providerId="LiveId" clId="{9CB60AB9-1163-4C80-9BD7-6218AB73DF2F}" dt="2024-04-04T09:05:15.227" v="180" actId="1076"/>
          <ac:spMkLst>
            <pc:docMk/>
            <pc:sldMk cId="4006950681" sldId="409"/>
            <ac:spMk id="2" creationId="{894F3C27-899B-7B52-EEC7-5F1BE3216D6F}"/>
          </ac:spMkLst>
        </pc:spChg>
        <pc:picChg chg="add del mod">
          <ac:chgData name="Pablo González Mazón" userId="71bccadee5d8585b" providerId="LiveId" clId="{9CB60AB9-1163-4C80-9BD7-6218AB73DF2F}" dt="2024-04-04T08:32:04.299" v="173" actId="478"/>
          <ac:picMkLst>
            <pc:docMk/>
            <pc:sldMk cId="4006950681" sldId="409"/>
            <ac:picMk id="4" creationId="{F2BEC236-F12F-1ACD-83BA-5523632D7270}"/>
          </ac:picMkLst>
        </pc:picChg>
        <pc:picChg chg="add mod">
          <ac:chgData name="Pablo González Mazón" userId="71bccadee5d8585b" providerId="LiveId" clId="{9CB60AB9-1163-4C80-9BD7-6218AB73DF2F}" dt="2024-04-04T09:05:18.029" v="181" actId="1076"/>
          <ac:picMkLst>
            <pc:docMk/>
            <pc:sldMk cId="4006950681" sldId="409"/>
            <ac:picMk id="6" creationId="{268E4528-B2D6-A44C-4AD0-1819BF2022C5}"/>
          </ac:picMkLst>
        </pc:picChg>
      </pc:sldChg>
      <pc:sldChg chg="add del">
        <pc:chgData name="Pablo González Mazón" userId="71bccadee5d8585b" providerId="LiveId" clId="{9CB60AB9-1163-4C80-9BD7-6218AB73DF2F}" dt="2024-04-03T14:08:25.088" v="98"/>
        <pc:sldMkLst>
          <pc:docMk/>
          <pc:sldMk cId="1682525072" sldId="410"/>
        </pc:sldMkLst>
      </pc:sldChg>
      <pc:sldChg chg="addSp delSp modSp add mod modAnim">
        <pc:chgData name="Pablo González Mazón" userId="71bccadee5d8585b" providerId="LiveId" clId="{9CB60AB9-1163-4C80-9BD7-6218AB73DF2F}" dt="2024-04-04T09:23:51.945" v="607" actId="962"/>
        <pc:sldMkLst>
          <pc:docMk/>
          <pc:sldMk cId="2656539519" sldId="410"/>
        </pc:sldMkLst>
        <pc:spChg chg="mod">
          <ac:chgData name="Pablo González Mazón" userId="71bccadee5d8585b" providerId="LiveId" clId="{9CB60AB9-1163-4C80-9BD7-6218AB73DF2F}" dt="2024-04-04T09:05:38.075" v="234" actId="207"/>
          <ac:spMkLst>
            <pc:docMk/>
            <pc:sldMk cId="2656539519" sldId="410"/>
            <ac:spMk id="2" creationId="{4A46E73A-EC7D-F90F-3626-82EF844BA369}"/>
          </ac:spMkLst>
        </pc:spChg>
        <pc:picChg chg="del mod">
          <ac:chgData name="Pablo González Mazón" userId="71bccadee5d8585b" providerId="LiveId" clId="{9CB60AB9-1163-4C80-9BD7-6218AB73DF2F}" dt="2024-04-04T09:06:17.128" v="260" actId="478"/>
          <ac:picMkLst>
            <pc:docMk/>
            <pc:sldMk cId="2656539519" sldId="410"/>
            <ac:picMk id="4" creationId="{56DAF5E2-78CD-502A-806D-B4391F368BDE}"/>
          </ac:picMkLst>
        </pc:picChg>
        <pc:picChg chg="del mod ord replST">
          <ac:chgData name="Pablo González Mazón" userId="71bccadee5d8585b" providerId="LiveId" clId="{9CB60AB9-1163-4C80-9BD7-6218AB73DF2F}" dt="2024-04-04T09:06:31.586" v="289" actId="478"/>
          <ac:picMkLst>
            <pc:docMk/>
            <pc:sldMk cId="2656539519" sldId="410"/>
            <ac:picMk id="5" creationId="{0B28AFF2-4D31-7452-C4F8-52F46E508C39}"/>
          </ac:picMkLst>
        </pc:picChg>
        <pc:picChg chg="mod ord replST">
          <ac:chgData name="Pablo González Mazón" userId="71bccadee5d8585b" providerId="LiveId" clId="{9CB60AB9-1163-4C80-9BD7-6218AB73DF2F}" dt="2024-04-04T09:06:38.335" v="292" actId="1076"/>
          <ac:picMkLst>
            <pc:docMk/>
            <pc:sldMk cId="2656539519" sldId="410"/>
            <ac:picMk id="7" creationId="{3FD2DD26-533C-D3D3-F0E0-060CA491C49C}"/>
          </ac:picMkLst>
        </pc:picChg>
        <pc:picChg chg="add del mod">
          <ac:chgData name="Pablo González Mazón" userId="71bccadee5d8585b" providerId="LiveId" clId="{9CB60AB9-1163-4C80-9BD7-6218AB73DF2F}" dt="2024-04-04T09:07:11.719" v="321" actId="478"/>
          <ac:picMkLst>
            <pc:docMk/>
            <pc:sldMk cId="2656539519" sldId="410"/>
            <ac:picMk id="8" creationId="{7F3E7074-CF49-71A8-FBC3-3BE23B3D469F}"/>
          </ac:picMkLst>
        </pc:picChg>
        <pc:picChg chg="mod ord replST">
          <ac:chgData name="Pablo González Mazón" userId="71bccadee5d8585b" providerId="LiveId" clId="{9CB60AB9-1163-4C80-9BD7-6218AB73DF2F}" dt="2024-04-04T09:07:11.734" v="323" actId="962"/>
          <ac:picMkLst>
            <pc:docMk/>
            <pc:sldMk cId="2656539519" sldId="410"/>
            <ac:picMk id="10" creationId="{17F4CD2D-44A3-3EC8-F2BC-316EE9A7EAE2}"/>
          </ac:picMkLst>
        </pc:picChg>
        <pc:picChg chg="add del mod">
          <ac:chgData name="Pablo González Mazón" userId="71bccadee5d8585b" providerId="LiveId" clId="{9CB60AB9-1163-4C80-9BD7-6218AB73DF2F}" dt="2024-04-04T09:07:58.213" v="351" actId="478"/>
          <ac:picMkLst>
            <pc:docMk/>
            <pc:sldMk cId="2656539519" sldId="410"/>
            <ac:picMk id="11" creationId="{E235435E-5B27-A619-B977-D27EA385A310}"/>
          </ac:picMkLst>
        </pc:picChg>
        <pc:picChg chg="del mod ord replST">
          <ac:chgData name="Pablo González Mazón" userId="71bccadee5d8585b" providerId="LiveId" clId="{9CB60AB9-1163-4C80-9BD7-6218AB73DF2F}" dt="2024-04-04T09:09:03.971" v="379" actId="478"/>
          <ac:picMkLst>
            <pc:docMk/>
            <pc:sldMk cId="2656539519" sldId="410"/>
            <ac:picMk id="13" creationId="{332EA92E-2BF2-2A37-7348-DA8428C5A396}"/>
          </ac:picMkLst>
        </pc:picChg>
        <pc:picChg chg="del mod ord replST">
          <ac:chgData name="Pablo González Mazón" userId="71bccadee5d8585b" providerId="LiveId" clId="{9CB60AB9-1163-4C80-9BD7-6218AB73DF2F}" dt="2024-04-04T09:09:21.232" v="407" actId="478"/>
          <ac:picMkLst>
            <pc:docMk/>
            <pc:sldMk cId="2656539519" sldId="410"/>
            <ac:picMk id="15" creationId="{22C4D619-F804-70DF-AC99-3D4EE3C22EAA}"/>
          </ac:picMkLst>
        </pc:picChg>
        <pc:picChg chg="del mod ord replST">
          <ac:chgData name="Pablo González Mazón" userId="71bccadee5d8585b" providerId="LiveId" clId="{9CB60AB9-1163-4C80-9BD7-6218AB73DF2F}" dt="2024-04-04T09:23:51.945" v="605" actId="478"/>
          <ac:picMkLst>
            <pc:docMk/>
            <pc:sldMk cId="2656539519" sldId="410"/>
            <ac:picMk id="17" creationId="{2B237F08-F276-B038-7033-392842BEFD66}"/>
          </ac:picMkLst>
        </pc:picChg>
        <pc:picChg chg="add del mod">
          <ac:chgData name="Pablo González Mazón" userId="71bccadee5d8585b" providerId="LiveId" clId="{9CB60AB9-1163-4C80-9BD7-6218AB73DF2F}" dt="2024-04-04T09:09:57.574" v="438" actId="478"/>
          <ac:picMkLst>
            <pc:docMk/>
            <pc:sldMk cId="2656539519" sldId="410"/>
            <ac:picMk id="18" creationId="{88F1BC3A-6F5B-5DF0-D37D-C9C2ADDBB5B2}"/>
          </ac:picMkLst>
        </pc:picChg>
        <pc:picChg chg="mod ord replST">
          <ac:chgData name="Pablo González Mazón" userId="71bccadee5d8585b" providerId="LiveId" clId="{9CB60AB9-1163-4C80-9BD7-6218AB73DF2F}" dt="2024-04-04T09:09:57.574" v="440" actId="962"/>
          <ac:picMkLst>
            <pc:docMk/>
            <pc:sldMk cId="2656539519" sldId="410"/>
            <ac:picMk id="20" creationId="{CEE4B628-2D26-8764-E08A-8757B6B3FB03}"/>
          </ac:picMkLst>
        </pc:picChg>
        <pc:picChg chg="add mod">
          <ac:chgData name="Pablo González Mazón" userId="71bccadee5d8585b" providerId="LiveId" clId="{9CB60AB9-1163-4C80-9BD7-6218AB73DF2F}" dt="2024-04-04T09:21:27.536" v="460" actId="14100"/>
          <ac:picMkLst>
            <pc:docMk/>
            <pc:sldMk cId="2656539519" sldId="410"/>
            <ac:picMk id="22" creationId="{DC2E73B1-B079-969F-91DD-86790AC0DCB0}"/>
          </ac:picMkLst>
        </pc:picChg>
        <pc:picChg chg="add mod">
          <ac:chgData name="Pablo González Mazón" userId="71bccadee5d8585b" providerId="LiveId" clId="{9CB60AB9-1163-4C80-9BD7-6218AB73DF2F}" dt="2024-04-04T09:21:49.616" v="462" actId="1076"/>
          <ac:picMkLst>
            <pc:docMk/>
            <pc:sldMk cId="2656539519" sldId="410"/>
            <ac:picMk id="24" creationId="{6D5B976D-D676-3FCA-87AE-AAD71A39E007}"/>
          </ac:picMkLst>
        </pc:picChg>
        <pc:picChg chg="add mod">
          <ac:chgData name="Pablo González Mazón" userId="71bccadee5d8585b" providerId="LiveId" clId="{9CB60AB9-1163-4C80-9BD7-6218AB73DF2F}" dt="2024-04-04T09:21:53.068" v="463"/>
          <ac:picMkLst>
            <pc:docMk/>
            <pc:sldMk cId="2656539519" sldId="410"/>
            <ac:picMk id="25" creationId="{B22C1176-1702-826A-06DB-A324102C2CD9}"/>
          </ac:picMkLst>
        </pc:picChg>
        <pc:picChg chg="mod ord replST">
          <ac:chgData name="Pablo González Mazón" userId="71bccadee5d8585b" providerId="LiveId" clId="{9CB60AB9-1163-4C80-9BD7-6218AB73DF2F}" dt="2024-04-04T09:23:51.945" v="607" actId="962"/>
          <ac:picMkLst>
            <pc:docMk/>
            <pc:sldMk cId="2656539519" sldId="410"/>
            <ac:picMk id="27" creationId="{C16FBDD5-A284-8E54-C6A9-D9276B1D31F5}"/>
          </ac:picMkLst>
        </pc:picChg>
      </pc:sldChg>
      <pc:sldChg chg="delSp modSp add del mod delAnim">
        <pc:chgData name="Pablo González Mazón" userId="71bccadee5d8585b" providerId="LiveId" clId="{9CB60AB9-1163-4C80-9BD7-6218AB73DF2F}" dt="2024-04-04T08:06:11.813" v="159" actId="47"/>
        <pc:sldMkLst>
          <pc:docMk/>
          <pc:sldMk cId="3388550531" sldId="410"/>
        </pc:sldMkLst>
        <pc:spChg chg="mod">
          <ac:chgData name="Pablo González Mazón" userId="71bccadee5d8585b" providerId="LiveId" clId="{9CB60AB9-1163-4C80-9BD7-6218AB73DF2F}" dt="2024-04-03T14:08:53.272" v="158" actId="20577"/>
          <ac:spMkLst>
            <pc:docMk/>
            <pc:sldMk cId="3388550531" sldId="410"/>
            <ac:spMk id="2" creationId="{E650884E-0C7E-1558-C0BA-E2958A76EBE8}"/>
          </ac:spMkLst>
        </pc:spChg>
        <pc:picChg chg="del">
          <ac:chgData name="Pablo González Mazón" userId="71bccadee5d8585b" providerId="LiveId" clId="{9CB60AB9-1163-4C80-9BD7-6218AB73DF2F}" dt="2024-04-03T14:08:37.538" v="106" actId="478"/>
          <ac:picMkLst>
            <pc:docMk/>
            <pc:sldMk cId="3388550531" sldId="410"/>
            <ac:picMk id="4" creationId="{B4DFB64C-9F90-9E98-149C-DBF9E9409373}"/>
          </ac:picMkLst>
        </pc:picChg>
        <pc:picChg chg="del">
          <ac:chgData name="Pablo González Mazón" userId="71bccadee5d8585b" providerId="LiveId" clId="{9CB60AB9-1163-4C80-9BD7-6218AB73DF2F}" dt="2024-04-03T14:08:29.634" v="100" actId="478"/>
          <ac:picMkLst>
            <pc:docMk/>
            <pc:sldMk cId="3388550531" sldId="410"/>
            <ac:picMk id="5" creationId="{24C4FC09-1ACC-DB2F-C12D-786EA21B4E8E}"/>
          </ac:picMkLst>
        </pc:picChg>
        <pc:picChg chg="del">
          <ac:chgData name="Pablo González Mazón" userId="71bccadee5d8585b" providerId="LiveId" clId="{9CB60AB9-1163-4C80-9BD7-6218AB73DF2F}" dt="2024-04-03T14:08:31.012" v="101" actId="478"/>
          <ac:picMkLst>
            <pc:docMk/>
            <pc:sldMk cId="3388550531" sldId="410"/>
            <ac:picMk id="6" creationId="{2699896F-B0CF-248B-8E48-867238772130}"/>
          </ac:picMkLst>
        </pc:picChg>
        <pc:picChg chg="del">
          <ac:chgData name="Pablo González Mazón" userId="71bccadee5d8585b" providerId="LiveId" clId="{9CB60AB9-1163-4C80-9BD7-6218AB73DF2F}" dt="2024-04-03T14:08:36.358" v="105" actId="478"/>
          <ac:picMkLst>
            <pc:docMk/>
            <pc:sldMk cId="3388550531" sldId="410"/>
            <ac:picMk id="12" creationId="{02133D09-DCD3-0CF8-9C66-9ADBF2069469}"/>
          </ac:picMkLst>
        </pc:picChg>
        <pc:picChg chg="del">
          <ac:chgData name="Pablo González Mazón" userId="71bccadee5d8585b" providerId="LiveId" clId="{9CB60AB9-1163-4C80-9BD7-6218AB73DF2F}" dt="2024-04-03T14:08:34.459" v="104" actId="478"/>
          <ac:picMkLst>
            <pc:docMk/>
            <pc:sldMk cId="3388550531" sldId="410"/>
            <ac:picMk id="14" creationId="{273F1FE2-958B-B1FA-1390-4A5BCAF05F9A}"/>
          </ac:picMkLst>
        </pc:picChg>
        <pc:picChg chg="del">
          <ac:chgData name="Pablo González Mazón" userId="71bccadee5d8585b" providerId="LiveId" clId="{9CB60AB9-1163-4C80-9BD7-6218AB73DF2F}" dt="2024-04-03T14:08:32.206" v="102" actId="478"/>
          <ac:picMkLst>
            <pc:docMk/>
            <pc:sldMk cId="3388550531" sldId="410"/>
            <ac:picMk id="21" creationId="{959C3EB5-138B-7719-7C6E-B342F99885DD}"/>
          </ac:picMkLst>
        </pc:picChg>
        <pc:picChg chg="del">
          <ac:chgData name="Pablo González Mazón" userId="71bccadee5d8585b" providerId="LiveId" clId="{9CB60AB9-1163-4C80-9BD7-6218AB73DF2F}" dt="2024-04-03T14:08:33.298" v="103" actId="478"/>
          <ac:picMkLst>
            <pc:docMk/>
            <pc:sldMk cId="3388550531" sldId="410"/>
            <ac:picMk id="27" creationId="{CEDFD8A2-9B24-D56E-23B7-113F060530AC}"/>
          </ac:picMkLst>
        </pc:picChg>
      </pc:sldChg>
      <pc:sldChg chg="addSp delSp modSp add mod delAnim modAnim">
        <pc:chgData name="Pablo González Mazón" userId="71bccadee5d8585b" providerId="LiveId" clId="{9CB60AB9-1163-4C80-9BD7-6218AB73DF2F}" dt="2024-04-04T09:27:29.896" v="656"/>
        <pc:sldMkLst>
          <pc:docMk/>
          <pc:sldMk cId="3130645896" sldId="411"/>
        </pc:sldMkLst>
        <pc:spChg chg="mod">
          <ac:chgData name="Pablo González Mazón" userId="71bccadee5d8585b" providerId="LiveId" clId="{9CB60AB9-1163-4C80-9BD7-6218AB73DF2F}" dt="2024-04-04T09:25:55.624" v="644" actId="20577"/>
          <ac:spMkLst>
            <pc:docMk/>
            <pc:sldMk cId="3130645896" sldId="411"/>
            <ac:spMk id="2" creationId="{4A46E73A-EC7D-F90F-3626-82EF844BA369}"/>
          </ac:spMkLst>
        </pc:spChg>
        <pc:picChg chg="del mod ord replST">
          <ac:chgData name="Pablo González Mazón" userId="71bccadee5d8585b" providerId="LiveId" clId="{9CB60AB9-1163-4C80-9BD7-6218AB73DF2F}" dt="2024-04-04T09:24:05.900" v="638" actId="478"/>
          <ac:picMkLst>
            <pc:docMk/>
            <pc:sldMk cId="3130645896" sldId="411"/>
            <ac:picMk id="4" creationId="{4DBFE23F-8F7B-77D5-DB2A-228B49EAD966}"/>
          </ac:picMkLst>
        </pc:picChg>
        <pc:picChg chg="mod ord replST">
          <ac:chgData name="Pablo González Mazón" userId="71bccadee5d8585b" providerId="LiveId" clId="{9CB60AB9-1163-4C80-9BD7-6218AB73DF2F}" dt="2024-04-04T09:23:08.150" v="545" actId="962"/>
          <ac:picMkLst>
            <pc:docMk/>
            <pc:sldMk cId="3130645896" sldId="411"/>
            <ac:picMk id="6" creationId="{1707AF2E-6A79-731F-B84E-5F6DACF03371}"/>
          </ac:picMkLst>
        </pc:picChg>
        <pc:picChg chg="del mod">
          <ac:chgData name="Pablo González Mazón" userId="71bccadee5d8585b" providerId="LiveId" clId="{9CB60AB9-1163-4C80-9BD7-6218AB73DF2F}" dt="2024-04-04T09:22:55.740" v="511" actId="478"/>
          <ac:picMkLst>
            <pc:docMk/>
            <pc:sldMk cId="3130645896" sldId="411"/>
            <ac:picMk id="7" creationId="{3FD2DD26-533C-D3D3-F0E0-060CA491C49C}"/>
          </ac:picMkLst>
        </pc:picChg>
        <pc:picChg chg="mod ord replST">
          <ac:chgData name="Pablo González Mazón" userId="71bccadee5d8585b" providerId="LiveId" clId="{9CB60AB9-1163-4C80-9BD7-6218AB73DF2F}" dt="2024-04-04T09:23:34.314" v="576" actId="962"/>
          <ac:picMkLst>
            <pc:docMk/>
            <pc:sldMk cId="3130645896" sldId="411"/>
            <ac:picMk id="9" creationId="{A5A508AA-E981-25CC-3A35-6CC1BD4AD21B}"/>
          </ac:picMkLst>
        </pc:picChg>
        <pc:picChg chg="del mod">
          <ac:chgData name="Pablo González Mazón" userId="71bccadee5d8585b" providerId="LiveId" clId="{9CB60AB9-1163-4C80-9BD7-6218AB73DF2F}" dt="2024-04-04T09:23:08.150" v="543" actId="478"/>
          <ac:picMkLst>
            <pc:docMk/>
            <pc:sldMk cId="3130645896" sldId="411"/>
            <ac:picMk id="10" creationId="{17F4CD2D-44A3-3EC8-F2BC-316EE9A7EAE2}"/>
          </ac:picMkLst>
        </pc:picChg>
        <pc:picChg chg="mod ord replST">
          <ac:chgData name="Pablo González Mazón" userId="71bccadee5d8585b" providerId="LiveId" clId="{9CB60AB9-1163-4C80-9BD7-6218AB73DF2F}" dt="2024-04-04T09:24:05.900" v="640" actId="962"/>
          <ac:picMkLst>
            <pc:docMk/>
            <pc:sldMk cId="3130645896" sldId="411"/>
            <ac:picMk id="12" creationId="{6BEB81A2-A013-0717-4E4C-DDA9425A46A9}"/>
          </ac:picMkLst>
        </pc:picChg>
        <pc:picChg chg="add mod">
          <ac:chgData name="Pablo González Mazón" userId="71bccadee5d8585b" providerId="LiveId" clId="{9CB60AB9-1163-4C80-9BD7-6218AB73DF2F}" dt="2024-04-04T09:26:36.183" v="649" actId="1076"/>
          <ac:picMkLst>
            <pc:docMk/>
            <pc:sldMk cId="3130645896" sldId="411"/>
            <ac:picMk id="14" creationId="{3E2F65EE-5A23-7FB2-D6C9-A2A6C3EC248F}"/>
          </ac:picMkLst>
        </pc:picChg>
        <pc:picChg chg="add mod">
          <ac:chgData name="Pablo González Mazón" userId="71bccadee5d8585b" providerId="LiveId" clId="{9CB60AB9-1163-4C80-9BD7-6218AB73DF2F}" dt="2024-04-04T09:27:09.649" v="654" actId="1076"/>
          <ac:picMkLst>
            <pc:docMk/>
            <pc:sldMk cId="3130645896" sldId="411"/>
            <ac:picMk id="16" creationId="{507C592A-7A64-F9C4-3F2C-D606A0AB3636}"/>
          </ac:picMkLst>
        </pc:picChg>
        <pc:picChg chg="del mod">
          <ac:chgData name="Pablo González Mazón" userId="71bccadee5d8585b" providerId="LiveId" clId="{9CB60AB9-1163-4C80-9BD7-6218AB73DF2F}" dt="2024-04-04T09:23:34.314" v="574" actId="478"/>
          <ac:picMkLst>
            <pc:docMk/>
            <pc:sldMk cId="3130645896" sldId="411"/>
            <ac:picMk id="17" creationId="{2B237F08-F276-B038-7033-392842BEFD66}"/>
          </ac:picMkLst>
        </pc:picChg>
        <pc:picChg chg="del">
          <ac:chgData name="Pablo González Mazón" userId="71bccadee5d8585b" providerId="LiveId" clId="{9CB60AB9-1163-4C80-9BD7-6218AB73DF2F}" dt="2024-04-04T09:24:32.258" v="642" actId="478"/>
          <ac:picMkLst>
            <pc:docMk/>
            <pc:sldMk cId="3130645896" sldId="411"/>
            <ac:picMk id="22" creationId="{DC2E73B1-B079-969F-91DD-86790AC0DCB0}"/>
          </ac:picMkLst>
        </pc:picChg>
        <pc:picChg chg="del">
          <ac:chgData name="Pablo González Mazón" userId="71bccadee5d8585b" providerId="LiveId" clId="{9CB60AB9-1163-4C80-9BD7-6218AB73DF2F}" dt="2024-04-04T09:24:29.854" v="641" actId="478"/>
          <ac:picMkLst>
            <pc:docMk/>
            <pc:sldMk cId="3130645896" sldId="411"/>
            <ac:picMk id="24" creationId="{6D5B976D-D676-3FCA-87AE-AAD71A39E007}"/>
          </ac:picMkLst>
        </pc:picChg>
      </pc:sldChg>
      <pc:sldChg chg="addSp delSp modSp add mod delAnim modAnim">
        <pc:chgData name="Pablo González Mazón" userId="71bccadee5d8585b" providerId="LiveId" clId="{9CB60AB9-1163-4C80-9BD7-6218AB73DF2F}" dt="2024-04-05T07:18:44.200" v="1228" actId="962"/>
        <pc:sldMkLst>
          <pc:docMk/>
          <pc:sldMk cId="624043418" sldId="412"/>
        </pc:sldMkLst>
        <pc:spChg chg="mod">
          <ac:chgData name="Pablo González Mazón" userId="71bccadee5d8585b" providerId="LiveId" clId="{9CB60AB9-1163-4C80-9BD7-6218AB73DF2F}" dt="2024-04-04T09:28:16.939" v="670" actId="207"/>
          <ac:spMkLst>
            <pc:docMk/>
            <pc:sldMk cId="624043418" sldId="412"/>
            <ac:spMk id="2" creationId="{4A46E73A-EC7D-F90F-3626-82EF844BA369}"/>
          </ac:spMkLst>
        </pc:spChg>
        <pc:picChg chg="add mod">
          <ac:chgData name="Pablo González Mazón" userId="71bccadee5d8585b" providerId="LiveId" clId="{9CB60AB9-1163-4C80-9BD7-6218AB73DF2F}" dt="2024-04-05T07:15:48.701" v="1096"/>
          <ac:picMkLst>
            <pc:docMk/>
            <pc:sldMk cId="624043418" sldId="412"/>
            <ac:picMk id="3" creationId="{D778505F-F993-97E4-2E0A-9621061B319C}"/>
          </ac:picMkLst>
        </pc:picChg>
        <pc:picChg chg="mod ord replST">
          <ac:chgData name="Pablo González Mazón" userId="71bccadee5d8585b" providerId="LiveId" clId="{9CB60AB9-1163-4C80-9BD7-6218AB73DF2F}" dt="2024-04-04T09:29:40.943" v="703" actId="962"/>
          <ac:picMkLst>
            <pc:docMk/>
            <pc:sldMk cId="624043418" sldId="412"/>
            <ac:picMk id="4" creationId="{4A9AE11A-BC8D-C105-5108-3BF64EE7F833}"/>
          </ac:picMkLst>
        </pc:picChg>
        <pc:picChg chg="add del mod">
          <ac:chgData name="Pablo González Mazón" userId="71bccadee5d8585b" providerId="LiveId" clId="{9CB60AB9-1163-4C80-9BD7-6218AB73DF2F}" dt="2024-04-05T07:17:17.109" v="1130" actId="478"/>
          <ac:picMkLst>
            <pc:docMk/>
            <pc:sldMk cId="624043418" sldId="412"/>
            <ac:picMk id="5" creationId="{B2112EC4-E3D1-6D5F-B25E-3C3E69A97D55}"/>
          </ac:picMkLst>
        </pc:picChg>
        <pc:picChg chg="del mod">
          <ac:chgData name="Pablo González Mazón" userId="71bccadee5d8585b" providerId="LiveId" clId="{9CB60AB9-1163-4C80-9BD7-6218AB73DF2F}" dt="2024-04-04T09:31:25.145" v="733" actId="478"/>
          <ac:picMkLst>
            <pc:docMk/>
            <pc:sldMk cId="624043418" sldId="412"/>
            <ac:picMk id="6" creationId="{1707AF2E-6A79-731F-B84E-5F6DACF03371}"/>
          </ac:picMkLst>
        </pc:picChg>
        <pc:picChg chg="mod ord replST">
          <ac:chgData name="Pablo González Mazón" userId="71bccadee5d8585b" providerId="LiveId" clId="{9CB60AB9-1163-4C80-9BD7-6218AB73DF2F}" dt="2024-04-04T09:31:25.145" v="735" actId="962"/>
          <ac:picMkLst>
            <pc:docMk/>
            <pc:sldMk cId="624043418" sldId="412"/>
            <ac:picMk id="7" creationId="{81738E56-1821-F365-E0ED-EEC3CFE8554F}"/>
          </ac:picMkLst>
        </pc:picChg>
        <pc:picChg chg="mod ord replST">
          <ac:chgData name="Pablo González Mazón" userId="71bccadee5d8585b" providerId="LiveId" clId="{9CB60AB9-1163-4C80-9BD7-6218AB73DF2F}" dt="2024-04-05T07:17:23.962" v="1133" actId="1076"/>
          <ac:picMkLst>
            <pc:docMk/>
            <pc:sldMk cId="624043418" sldId="412"/>
            <ac:picMk id="8" creationId="{1F533B66-2E30-C174-F39C-15D95F8DEAF4}"/>
          </ac:picMkLst>
        </pc:picChg>
        <pc:picChg chg="del mod">
          <ac:chgData name="Pablo González Mazón" userId="71bccadee5d8585b" providerId="LiveId" clId="{9CB60AB9-1163-4C80-9BD7-6218AB73DF2F}" dt="2024-04-04T09:32:40.876" v="767" actId="478"/>
          <ac:picMkLst>
            <pc:docMk/>
            <pc:sldMk cId="624043418" sldId="412"/>
            <ac:picMk id="9" creationId="{A5A508AA-E981-25CC-3A35-6CC1BD4AD21B}"/>
          </ac:picMkLst>
        </pc:picChg>
        <pc:picChg chg="add mod">
          <ac:chgData name="Pablo González Mazón" userId="71bccadee5d8585b" providerId="LiveId" clId="{9CB60AB9-1163-4C80-9BD7-6218AB73DF2F}" dt="2024-04-05T07:17:28.193" v="1134"/>
          <ac:picMkLst>
            <pc:docMk/>
            <pc:sldMk cId="624043418" sldId="412"/>
            <ac:picMk id="9" creationId="{CFB10325-9430-4C02-8BBB-6F23AD3899B7}"/>
          </ac:picMkLst>
        </pc:picChg>
        <pc:picChg chg="mod ord replST">
          <ac:chgData name="Pablo González Mazón" userId="71bccadee5d8585b" providerId="LiveId" clId="{9CB60AB9-1163-4C80-9BD7-6218AB73DF2F}" dt="2024-04-04T09:32:40.893" v="769" actId="962"/>
          <ac:picMkLst>
            <pc:docMk/>
            <pc:sldMk cId="624043418" sldId="412"/>
            <ac:picMk id="10" creationId="{3CEF52F2-CC12-FB23-F511-1EFFF296D22B}"/>
          </ac:picMkLst>
        </pc:picChg>
        <pc:picChg chg="add del mod">
          <ac:chgData name="Pablo González Mazón" userId="71bccadee5d8585b" providerId="LiveId" clId="{9CB60AB9-1163-4C80-9BD7-6218AB73DF2F}" dt="2024-04-05T07:18:25.714" v="1169" actId="478"/>
          <ac:picMkLst>
            <pc:docMk/>
            <pc:sldMk cId="624043418" sldId="412"/>
            <ac:picMk id="11" creationId="{1314BBC8-501C-3847-B098-7CDA5F4C5AA4}"/>
          </ac:picMkLst>
        </pc:picChg>
        <pc:picChg chg="add mod">
          <ac:chgData name="Pablo González Mazón" userId="71bccadee5d8585b" providerId="LiveId" clId="{9CB60AB9-1163-4C80-9BD7-6218AB73DF2F}" dt="2024-04-04T09:33:04.308" v="771"/>
          <ac:picMkLst>
            <pc:docMk/>
            <pc:sldMk cId="624043418" sldId="412"/>
            <ac:picMk id="11" creationId="{D23AD5A8-F6A8-485D-9A0D-EDFABD2A722A}"/>
          </ac:picMkLst>
        </pc:picChg>
        <pc:picChg chg="del mod">
          <ac:chgData name="Pablo González Mazón" userId="71bccadee5d8585b" providerId="LiveId" clId="{9CB60AB9-1163-4C80-9BD7-6218AB73DF2F}" dt="2024-04-04T09:29:40.943" v="701" actId="478"/>
          <ac:picMkLst>
            <pc:docMk/>
            <pc:sldMk cId="624043418" sldId="412"/>
            <ac:picMk id="12" creationId="{6BEB81A2-A013-0717-4E4C-DDA9425A46A9}"/>
          </ac:picMkLst>
        </pc:picChg>
        <pc:picChg chg="add del mod">
          <ac:chgData name="Pablo González Mazón" userId="71bccadee5d8585b" providerId="LiveId" clId="{9CB60AB9-1163-4C80-9BD7-6218AB73DF2F}" dt="2024-04-05T07:18:36.139" v="1198" actId="478"/>
          <ac:picMkLst>
            <pc:docMk/>
            <pc:sldMk cId="624043418" sldId="412"/>
            <ac:picMk id="12" creationId="{9DB96B99-1DC5-CE17-1726-438B4B643ACA}"/>
          </ac:picMkLst>
        </pc:picChg>
        <pc:picChg chg="add del mod">
          <ac:chgData name="Pablo González Mazón" userId="71bccadee5d8585b" providerId="LiveId" clId="{9CB60AB9-1163-4C80-9BD7-6218AB73DF2F}" dt="2024-04-04T09:35:15.048" v="800" actId="478"/>
          <ac:picMkLst>
            <pc:docMk/>
            <pc:sldMk cId="624043418" sldId="412"/>
            <ac:picMk id="13" creationId="{4218AB32-ECB2-19B2-CDE2-38D33C0CD65F}"/>
          </ac:picMkLst>
        </pc:picChg>
        <pc:picChg chg="add del mod">
          <ac:chgData name="Pablo González Mazón" userId="71bccadee5d8585b" providerId="LiveId" clId="{9CB60AB9-1163-4C80-9BD7-6218AB73DF2F}" dt="2024-04-05T07:18:44.200" v="1226" actId="478"/>
          <ac:picMkLst>
            <pc:docMk/>
            <pc:sldMk cId="624043418" sldId="412"/>
            <ac:picMk id="13" creationId="{EED80E11-2CD8-9AED-8EB8-A90E12798E4D}"/>
          </ac:picMkLst>
        </pc:picChg>
        <pc:picChg chg="del">
          <ac:chgData name="Pablo González Mazón" userId="71bccadee5d8585b" providerId="LiveId" clId="{9CB60AB9-1163-4C80-9BD7-6218AB73DF2F}" dt="2024-04-04T09:31:42.747" v="737" actId="478"/>
          <ac:picMkLst>
            <pc:docMk/>
            <pc:sldMk cId="624043418" sldId="412"/>
            <ac:picMk id="14" creationId="{3E2F65EE-5A23-7FB2-D6C9-A2A6C3EC248F}"/>
          </ac:picMkLst>
        </pc:picChg>
        <pc:picChg chg="mod ord replST">
          <ac:chgData name="Pablo González Mazón" userId="71bccadee5d8585b" providerId="LiveId" clId="{9CB60AB9-1163-4C80-9BD7-6218AB73DF2F}" dt="2024-04-05T07:18:25.714" v="1171" actId="962"/>
          <ac:picMkLst>
            <pc:docMk/>
            <pc:sldMk cId="624043418" sldId="412"/>
            <ac:picMk id="15" creationId="{A3A8A0AF-A5F2-2593-3B00-7A71EC215D47}"/>
          </ac:picMkLst>
        </pc:picChg>
        <pc:picChg chg="del">
          <ac:chgData name="Pablo González Mazón" userId="71bccadee5d8585b" providerId="LiveId" clId="{9CB60AB9-1163-4C80-9BD7-6218AB73DF2F}" dt="2024-04-04T09:31:41.501" v="736" actId="478"/>
          <ac:picMkLst>
            <pc:docMk/>
            <pc:sldMk cId="624043418" sldId="412"/>
            <ac:picMk id="16" creationId="{507C592A-7A64-F9C4-3F2C-D606A0AB3636}"/>
          </ac:picMkLst>
        </pc:picChg>
        <pc:picChg chg="mod ord replST">
          <ac:chgData name="Pablo González Mazón" userId="71bccadee5d8585b" providerId="LiveId" clId="{9CB60AB9-1163-4C80-9BD7-6218AB73DF2F}" dt="2024-04-05T07:18:36.139" v="1200" actId="962"/>
          <ac:picMkLst>
            <pc:docMk/>
            <pc:sldMk cId="624043418" sldId="412"/>
            <ac:picMk id="17" creationId="{330038A8-7B02-C616-0277-B394B962ED71}"/>
          </ac:picMkLst>
        </pc:picChg>
        <pc:picChg chg="del mod ord replST">
          <ac:chgData name="Pablo González Mazón" userId="71bccadee5d8585b" providerId="LiveId" clId="{9CB60AB9-1163-4C80-9BD7-6218AB73DF2F}" dt="2024-04-04T09:36:28.030" v="828" actId="478"/>
          <ac:picMkLst>
            <pc:docMk/>
            <pc:sldMk cId="624043418" sldId="412"/>
            <ac:picMk id="17" creationId="{C5EB773D-0D7C-5D9D-444C-D7C311BAEF88}"/>
          </ac:picMkLst>
        </pc:picChg>
        <pc:picChg chg="del mod ord replST">
          <ac:chgData name="Pablo González Mazón" userId="71bccadee5d8585b" providerId="LiveId" clId="{9CB60AB9-1163-4C80-9BD7-6218AB73DF2F}" dt="2024-04-04T09:37:29.726" v="856" actId="478"/>
          <ac:picMkLst>
            <pc:docMk/>
            <pc:sldMk cId="624043418" sldId="412"/>
            <ac:picMk id="19" creationId="{C441E9C5-2F87-1B1B-1C58-CCB64CF0ED6E}"/>
          </ac:picMkLst>
        </pc:picChg>
        <pc:picChg chg="mod ord replST">
          <ac:chgData name="Pablo González Mazón" userId="71bccadee5d8585b" providerId="LiveId" clId="{9CB60AB9-1163-4C80-9BD7-6218AB73DF2F}" dt="2024-04-05T07:18:44.200" v="1228" actId="962"/>
          <ac:picMkLst>
            <pc:docMk/>
            <pc:sldMk cId="624043418" sldId="412"/>
            <ac:picMk id="19" creationId="{CFD26B9C-1081-00C0-A570-D6F826ED166F}"/>
          </ac:picMkLst>
        </pc:picChg>
        <pc:picChg chg="mod">
          <ac:chgData name="Pablo González Mazón" userId="71bccadee5d8585b" providerId="LiveId" clId="{9CB60AB9-1163-4C80-9BD7-6218AB73DF2F}" dt="2024-04-04T09:32:58.773" v="770" actId="1076"/>
          <ac:picMkLst>
            <pc:docMk/>
            <pc:sldMk cId="624043418" sldId="412"/>
            <ac:picMk id="20" creationId="{CEE4B628-2D26-8764-E08A-8757B6B3FB03}"/>
          </ac:picMkLst>
        </pc:picChg>
        <pc:picChg chg="mod ord replST">
          <ac:chgData name="Pablo González Mazón" userId="71bccadee5d8585b" providerId="LiveId" clId="{9CB60AB9-1163-4C80-9BD7-6218AB73DF2F}" dt="2024-04-04T09:37:36.204" v="859" actId="1076"/>
          <ac:picMkLst>
            <pc:docMk/>
            <pc:sldMk cId="624043418" sldId="412"/>
            <ac:picMk id="22" creationId="{005DD1DC-F7DD-26FB-0D90-E6DAA32887A3}"/>
          </ac:picMkLst>
        </pc:picChg>
        <pc:picChg chg="add del mod">
          <ac:chgData name="Pablo González Mazón" userId="71bccadee5d8585b" providerId="LiveId" clId="{9CB60AB9-1163-4C80-9BD7-6218AB73DF2F}" dt="2024-04-04T09:38:15.890" v="887" actId="478"/>
          <ac:picMkLst>
            <pc:docMk/>
            <pc:sldMk cId="624043418" sldId="412"/>
            <ac:picMk id="23" creationId="{24D037F7-E883-5015-BE41-9A8ED97C2DA1}"/>
          </ac:picMkLst>
        </pc:picChg>
        <pc:picChg chg="del mod ord replST">
          <ac:chgData name="Pablo González Mazón" userId="71bccadee5d8585b" providerId="LiveId" clId="{9CB60AB9-1163-4C80-9BD7-6218AB73DF2F}" dt="2024-04-04T09:38:33.067" v="916" actId="478"/>
          <ac:picMkLst>
            <pc:docMk/>
            <pc:sldMk cId="624043418" sldId="412"/>
            <ac:picMk id="25" creationId="{273D14C9-59F8-894B-B906-8C8883469317}"/>
          </ac:picMkLst>
        </pc:picChg>
        <pc:picChg chg="del mod ord replST">
          <ac:chgData name="Pablo González Mazón" userId="71bccadee5d8585b" providerId="LiveId" clId="{9CB60AB9-1163-4C80-9BD7-6218AB73DF2F}" dt="2024-04-04T09:38:43.350" v="944" actId="478"/>
          <ac:picMkLst>
            <pc:docMk/>
            <pc:sldMk cId="624043418" sldId="412"/>
            <ac:picMk id="27" creationId="{0364FACA-1F03-4333-FB35-182F21396078}"/>
          </ac:picMkLst>
        </pc:picChg>
        <pc:picChg chg="del mod ord replST">
          <ac:chgData name="Pablo González Mazón" userId="71bccadee5d8585b" providerId="LiveId" clId="{9CB60AB9-1163-4C80-9BD7-6218AB73DF2F}" dt="2024-04-04T09:38:53.023" v="972" actId="478"/>
          <ac:picMkLst>
            <pc:docMk/>
            <pc:sldMk cId="624043418" sldId="412"/>
            <ac:picMk id="29" creationId="{C5924E15-3E19-CD05-7CA8-3F7F5B62358F}"/>
          </ac:picMkLst>
        </pc:picChg>
        <pc:picChg chg="mod ord replST">
          <ac:chgData name="Pablo González Mazón" userId="71bccadee5d8585b" providerId="LiveId" clId="{9CB60AB9-1163-4C80-9BD7-6218AB73DF2F}" dt="2024-04-05T07:17:39.372" v="1137" actId="1076"/>
          <ac:picMkLst>
            <pc:docMk/>
            <pc:sldMk cId="624043418" sldId="412"/>
            <ac:picMk id="31" creationId="{AC023F89-C290-C25E-5732-FD6C6B287206}"/>
          </ac:picMkLst>
        </pc:picChg>
        <pc:picChg chg="add del mod">
          <ac:chgData name="Pablo González Mazón" userId="71bccadee5d8585b" providerId="LiveId" clId="{9CB60AB9-1163-4C80-9BD7-6218AB73DF2F}" dt="2024-04-04T09:39:00.975" v="977" actId="478"/>
          <ac:picMkLst>
            <pc:docMk/>
            <pc:sldMk cId="624043418" sldId="412"/>
            <ac:picMk id="32" creationId="{BA1AA320-7948-C188-A9C9-11BD427AD6E7}"/>
          </ac:picMkLst>
        </pc:picChg>
        <pc:picChg chg="add del mod">
          <ac:chgData name="Pablo González Mazón" userId="71bccadee5d8585b" providerId="LiveId" clId="{9CB60AB9-1163-4C80-9BD7-6218AB73DF2F}" dt="2024-04-04T09:39:16.638" v="1005" actId="478"/>
          <ac:picMkLst>
            <pc:docMk/>
            <pc:sldMk cId="624043418" sldId="412"/>
            <ac:picMk id="33" creationId="{2FB77A3C-DAE4-3D9A-5342-F7841E5EB1AE}"/>
          </ac:picMkLst>
        </pc:picChg>
        <pc:picChg chg="mod ord replST">
          <ac:chgData name="Pablo González Mazón" userId="71bccadee5d8585b" providerId="LiveId" clId="{9CB60AB9-1163-4C80-9BD7-6218AB73DF2F}" dt="2024-04-04T09:39:19.650" v="1008" actId="1076"/>
          <ac:picMkLst>
            <pc:docMk/>
            <pc:sldMk cId="624043418" sldId="412"/>
            <ac:picMk id="35" creationId="{EC067963-BF93-CEB2-A4DF-291283A4247E}"/>
          </ac:picMkLst>
        </pc:picChg>
        <pc:picChg chg="add del mod">
          <ac:chgData name="Pablo González Mazón" userId="71bccadee5d8585b" providerId="LiveId" clId="{9CB60AB9-1163-4C80-9BD7-6218AB73DF2F}" dt="2024-04-04T09:39:33.634" v="1036" actId="478"/>
          <ac:picMkLst>
            <pc:docMk/>
            <pc:sldMk cId="624043418" sldId="412"/>
            <ac:picMk id="36" creationId="{BA4BAA21-907B-5E71-7512-B496D24D7AD4}"/>
          </ac:picMkLst>
        </pc:picChg>
        <pc:picChg chg="mod ord replST">
          <ac:chgData name="Pablo González Mazón" userId="71bccadee5d8585b" providerId="LiveId" clId="{9CB60AB9-1163-4C80-9BD7-6218AB73DF2F}" dt="2024-04-04T09:39:33.634" v="1038" actId="962"/>
          <ac:picMkLst>
            <pc:docMk/>
            <pc:sldMk cId="624043418" sldId="412"/>
            <ac:picMk id="38" creationId="{A656675C-45DA-B921-ABAD-F46F31AA27AC}"/>
          </ac:picMkLst>
        </pc:picChg>
        <pc:picChg chg="add del mod">
          <ac:chgData name="Pablo González Mazón" userId="71bccadee5d8585b" providerId="LiveId" clId="{9CB60AB9-1163-4C80-9BD7-6218AB73DF2F}" dt="2024-04-04T09:39:46.203" v="1066" actId="478"/>
          <ac:picMkLst>
            <pc:docMk/>
            <pc:sldMk cId="624043418" sldId="412"/>
            <ac:picMk id="39" creationId="{675DB5B0-4C54-7A88-940F-6A8F35043542}"/>
          </ac:picMkLst>
        </pc:picChg>
        <pc:picChg chg="mod ord replST">
          <ac:chgData name="Pablo González Mazón" userId="71bccadee5d8585b" providerId="LiveId" clId="{9CB60AB9-1163-4C80-9BD7-6218AB73DF2F}" dt="2024-04-04T09:39:46.203" v="1068" actId="962"/>
          <ac:picMkLst>
            <pc:docMk/>
            <pc:sldMk cId="624043418" sldId="412"/>
            <ac:picMk id="41" creationId="{311C1A75-0B35-0D63-17D5-505EF1B9E78A}"/>
          </ac:picMkLst>
        </pc:picChg>
        <pc:picChg chg="add del mod">
          <ac:chgData name="Pablo González Mazón" userId="71bccadee5d8585b" providerId="LiveId" clId="{9CB60AB9-1163-4C80-9BD7-6218AB73DF2F}" dt="2024-04-04T09:42:50.247" v="1074" actId="478"/>
          <ac:picMkLst>
            <pc:docMk/>
            <pc:sldMk cId="624043418" sldId="412"/>
            <ac:picMk id="42" creationId="{7E7DECEA-2C3D-516B-29CC-56F925D8D4E8}"/>
          </ac:picMkLst>
        </pc:picChg>
      </pc:sldChg>
      <pc:sldChg chg="addSp delSp modSp add mod delAnim modAnim">
        <pc:chgData name="Pablo González Mazón" userId="71bccadee5d8585b" providerId="LiveId" clId="{9CB60AB9-1163-4C80-9BD7-6218AB73DF2F}" dt="2024-04-05T08:07:06.453" v="1456"/>
        <pc:sldMkLst>
          <pc:docMk/>
          <pc:sldMk cId="3182365920" sldId="413"/>
        </pc:sldMkLst>
        <pc:spChg chg="mod">
          <ac:chgData name="Pablo González Mazón" userId="71bccadee5d8585b" providerId="LiveId" clId="{9CB60AB9-1163-4C80-9BD7-6218AB73DF2F}" dt="2024-04-05T08:06:31.782" v="1418" actId="20577"/>
          <ac:spMkLst>
            <pc:docMk/>
            <pc:sldMk cId="3182365920" sldId="413"/>
            <ac:spMk id="2" creationId="{4A46E73A-EC7D-F90F-3626-82EF844BA369}"/>
          </ac:spMkLst>
        </pc:spChg>
        <pc:picChg chg="del mod">
          <ac:chgData name="Pablo González Mazón" userId="71bccadee5d8585b" providerId="LiveId" clId="{9CB60AB9-1163-4C80-9BD7-6218AB73DF2F}" dt="2024-04-05T08:05:27.812" v="1323" actId="478"/>
          <ac:picMkLst>
            <pc:docMk/>
            <pc:sldMk cId="3182365920" sldId="413"/>
            <ac:picMk id="4" creationId="{4A9AE11A-BC8D-C105-5108-3BF64EE7F833}"/>
          </ac:picMkLst>
        </pc:picChg>
        <pc:picChg chg="mod ord replST">
          <ac:chgData name="Pablo González Mazón" userId="71bccadee5d8585b" providerId="LiveId" clId="{9CB60AB9-1163-4C80-9BD7-6218AB73DF2F}" dt="2024-04-05T08:06:58.227" v="1452" actId="1076"/>
          <ac:picMkLst>
            <pc:docMk/>
            <pc:sldMk cId="3182365920" sldId="413"/>
            <ac:picMk id="5" creationId="{07DD4C33-554F-D48B-2745-588FA88ED9BF}"/>
          </ac:picMkLst>
        </pc:picChg>
        <pc:picChg chg="del mod">
          <ac:chgData name="Pablo González Mazón" userId="71bccadee5d8585b" providerId="LiveId" clId="{9CB60AB9-1163-4C80-9BD7-6218AB73DF2F}" dt="2024-04-05T08:05:43.164" v="1363" actId="478"/>
          <ac:picMkLst>
            <pc:docMk/>
            <pc:sldMk cId="3182365920" sldId="413"/>
            <ac:picMk id="7" creationId="{81738E56-1821-F365-E0ED-EEC3CFE8554F}"/>
          </ac:picMkLst>
        </pc:picChg>
        <pc:picChg chg="del">
          <ac:chgData name="Pablo González Mazón" userId="71bccadee5d8585b" providerId="LiveId" clId="{9CB60AB9-1163-4C80-9BD7-6218AB73DF2F}" dt="2024-04-05T08:06:15.229" v="1407" actId="478"/>
          <ac:picMkLst>
            <pc:docMk/>
            <pc:sldMk cId="3182365920" sldId="413"/>
            <ac:picMk id="8" creationId="{1F533B66-2E30-C174-F39C-15D95F8DEAF4}"/>
          </ac:picMkLst>
        </pc:picChg>
        <pc:picChg chg="del">
          <ac:chgData name="Pablo González Mazón" userId="71bccadee5d8585b" providerId="LiveId" clId="{9CB60AB9-1163-4C80-9BD7-6218AB73DF2F}" dt="2024-04-05T08:06:17.496" v="1409" actId="478"/>
          <ac:picMkLst>
            <pc:docMk/>
            <pc:sldMk cId="3182365920" sldId="413"/>
            <ac:picMk id="9" creationId="{CFB10325-9430-4C02-8BBB-6F23AD3899B7}"/>
          </ac:picMkLst>
        </pc:picChg>
        <pc:picChg chg="del mod">
          <ac:chgData name="Pablo González Mazón" userId="71bccadee5d8585b" providerId="LiveId" clId="{9CB60AB9-1163-4C80-9BD7-6218AB73DF2F}" dt="2024-04-05T08:06:11.492" v="1403" actId="478"/>
          <ac:picMkLst>
            <pc:docMk/>
            <pc:sldMk cId="3182365920" sldId="413"/>
            <ac:picMk id="10" creationId="{3CEF52F2-CC12-FB23-F511-1EFFF296D22B}"/>
          </ac:picMkLst>
        </pc:picChg>
        <pc:picChg chg="mod ord replST">
          <ac:chgData name="Pablo González Mazón" userId="71bccadee5d8585b" providerId="LiveId" clId="{9CB60AB9-1163-4C80-9BD7-6218AB73DF2F}" dt="2024-04-05T08:06:56.396" v="1451" actId="1076"/>
          <ac:picMkLst>
            <pc:docMk/>
            <pc:sldMk cId="3182365920" sldId="413"/>
            <ac:picMk id="11" creationId="{A571FE34-DE79-0E28-6BB0-CA8202065F6E}"/>
          </ac:picMkLst>
        </pc:picChg>
        <pc:picChg chg="del mod ord replST">
          <ac:chgData name="Pablo González Mazón" userId="71bccadee5d8585b" providerId="LiveId" clId="{9CB60AB9-1163-4C80-9BD7-6218AB73DF2F}" dt="2024-04-05T08:06:42.746" v="1445" actId="478"/>
          <ac:picMkLst>
            <pc:docMk/>
            <pc:sldMk cId="3182365920" sldId="413"/>
            <ac:picMk id="13" creationId="{4B2581CF-9A8B-9EDB-54C1-901AD5FF9EB0}"/>
          </ac:picMkLst>
        </pc:picChg>
        <pc:picChg chg="del">
          <ac:chgData name="Pablo González Mazón" userId="71bccadee5d8585b" providerId="LiveId" clId="{9CB60AB9-1163-4C80-9BD7-6218AB73DF2F}" dt="2024-04-05T08:06:20.229" v="1411" actId="478"/>
          <ac:picMkLst>
            <pc:docMk/>
            <pc:sldMk cId="3182365920" sldId="413"/>
            <ac:picMk id="15" creationId="{A3A8A0AF-A5F2-2593-3B00-7A71EC215D47}"/>
          </ac:picMkLst>
        </pc:picChg>
        <pc:picChg chg="mod ord replST">
          <ac:chgData name="Pablo González Mazón" userId="71bccadee5d8585b" providerId="LiveId" clId="{9CB60AB9-1163-4C80-9BD7-6218AB73DF2F}" dt="2024-04-05T08:07:00.558" v="1453" actId="1076"/>
          <ac:picMkLst>
            <pc:docMk/>
            <pc:sldMk cId="3182365920" sldId="413"/>
            <ac:picMk id="16" creationId="{B0214D21-EF78-0411-6C9A-21E50F6F61C5}"/>
          </ac:picMkLst>
        </pc:picChg>
        <pc:picChg chg="del">
          <ac:chgData name="Pablo González Mazón" userId="71bccadee5d8585b" providerId="LiveId" clId="{9CB60AB9-1163-4C80-9BD7-6218AB73DF2F}" dt="2024-04-05T08:06:23.251" v="1413" actId="478"/>
          <ac:picMkLst>
            <pc:docMk/>
            <pc:sldMk cId="3182365920" sldId="413"/>
            <ac:picMk id="17" creationId="{330038A8-7B02-C616-0277-B394B962ED71}"/>
          </ac:picMkLst>
        </pc:picChg>
        <pc:picChg chg="add mod">
          <ac:chgData name="Pablo González Mazón" userId="71bccadee5d8585b" providerId="LiveId" clId="{9CB60AB9-1163-4C80-9BD7-6218AB73DF2F}" dt="2024-04-05T08:07:05.437" v="1455"/>
          <ac:picMkLst>
            <pc:docMk/>
            <pc:sldMk cId="3182365920" sldId="413"/>
            <ac:picMk id="18" creationId="{E1AD597B-B4A5-936E-42C3-9C9332BED386}"/>
          </ac:picMkLst>
        </pc:picChg>
        <pc:picChg chg="del">
          <ac:chgData name="Pablo González Mazón" userId="71bccadee5d8585b" providerId="LiveId" clId="{9CB60AB9-1163-4C80-9BD7-6218AB73DF2F}" dt="2024-04-05T08:06:26.439" v="1415" actId="478"/>
          <ac:picMkLst>
            <pc:docMk/>
            <pc:sldMk cId="3182365920" sldId="413"/>
            <ac:picMk id="19" creationId="{CFD26B9C-1081-00C0-A570-D6F826ED166F}"/>
          </ac:picMkLst>
        </pc:picChg>
        <pc:picChg chg="mod">
          <ac:chgData name="Pablo González Mazón" userId="71bccadee5d8585b" providerId="LiveId" clId="{9CB60AB9-1163-4C80-9BD7-6218AB73DF2F}" dt="2024-04-05T08:07:02.933" v="1454" actId="1076"/>
          <ac:picMkLst>
            <pc:docMk/>
            <pc:sldMk cId="3182365920" sldId="413"/>
            <ac:picMk id="20" creationId="{CEE4B628-2D26-8764-E08A-8757B6B3FB03}"/>
          </ac:picMkLst>
        </pc:picChg>
        <pc:picChg chg="del">
          <ac:chgData name="Pablo González Mazón" userId="71bccadee5d8585b" providerId="LiveId" clId="{9CB60AB9-1163-4C80-9BD7-6218AB73DF2F}" dt="2024-04-05T08:06:16.361" v="1408" actId="478"/>
          <ac:picMkLst>
            <pc:docMk/>
            <pc:sldMk cId="3182365920" sldId="413"/>
            <ac:picMk id="22" creationId="{005DD1DC-F7DD-26FB-0D90-E6DAA32887A3}"/>
          </ac:picMkLst>
        </pc:picChg>
        <pc:picChg chg="del">
          <ac:chgData name="Pablo González Mazón" userId="71bccadee5d8585b" providerId="LiveId" clId="{9CB60AB9-1163-4C80-9BD7-6218AB73DF2F}" dt="2024-04-05T08:06:18.862" v="1410" actId="478"/>
          <ac:picMkLst>
            <pc:docMk/>
            <pc:sldMk cId="3182365920" sldId="413"/>
            <ac:picMk id="31" creationId="{AC023F89-C290-C25E-5732-FD6C6B287206}"/>
          </ac:picMkLst>
        </pc:picChg>
        <pc:picChg chg="del">
          <ac:chgData name="Pablo González Mazón" userId="71bccadee5d8585b" providerId="LiveId" clId="{9CB60AB9-1163-4C80-9BD7-6218AB73DF2F}" dt="2024-04-05T08:06:21.867" v="1412" actId="478"/>
          <ac:picMkLst>
            <pc:docMk/>
            <pc:sldMk cId="3182365920" sldId="413"/>
            <ac:picMk id="35" creationId="{EC067963-BF93-CEB2-A4DF-291283A4247E}"/>
          </ac:picMkLst>
        </pc:picChg>
        <pc:picChg chg="del">
          <ac:chgData name="Pablo González Mazón" userId="71bccadee5d8585b" providerId="LiveId" clId="{9CB60AB9-1163-4C80-9BD7-6218AB73DF2F}" dt="2024-04-05T08:06:24.350" v="1414" actId="478"/>
          <ac:picMkLst>
            <pc:docMk/>
            <pc:sldMk cId="3182365920" sldId="413"/>
            <ac:picMk id="38" creationId="{A656675C-45DA-B921-ABAD-F46F31AA27AC}"/>
          </ac:picMkLst>
        </pc:picChg>
        <pc:picChg chg="del">
          <ac:chgData name="Pablo González Mazón" userId="71bccadee5d8585b" providerId="LiveId" clId="{9CB60AB9-1163-4C80-9BD7-6218AB73DF2F}" dt="2024-04-05T08:06:27.716" v="1416" actId="478"/>
          <ac:picMkLst>
            <pc:docMk/>
            <pc:sldMk cId="3182365920" sldId="413"/>
            <ac:picMk id="41" creationId="{311C1A75-0B35-0D63-17D5-505EF1B9E78A}"/>
          </ac:picMkLst>
        </pc:picChg>
      </pc:sldChg>
      <pc:sldChg chg="addSp delSp modSp add mod delAnim">
        <pc:chgData name="Pablo González Mazón" userId="71bccadee5d8585b" providerId="LiveId" clId="{9CB60AB9-1163-4C80-9BD7-6218AB73DF2F}" dt="2024-04-05T08:12:01.756" v="1525" actId="1076"/>
        <pc:sldMkLst>
          <pc:docMk/>
          <pc:sldMk cId="2294705162" sldId="414"/>
        </pc:sldMkLst>
        <pc:spChg chg="mod">
          <ac:chgData name="Pablo González Mazón" userId="71bccadee5d8585b" providerId="LiveId" clId="{9CB60AB9-1163-4C80-9BD7-6218AB73DF2F}" dt="2024-04-05T08:07:25.543" v="1516" actId="20577"/>
          <ac:spMkLst>
            <pc:docMk/>
            <pc:sldMk cId="2294705162" sldId="414"/>
            <ac:spMk id="2" creationId="{4A46E73A-EC7D-F90F-3626-82EF844BA369}"/>
          </ac:spMkLst>
        </pc:spChg>
        <pc:picChg chg="add mod">
          <ac:chgData name="Pablo González Mazón" userId="71bccadee5d8585b" providerId="LiveId" clId="{9CB60AB9-1163-4C80-9BD7-6218AB73DF2F}" dt="2024-04-05T08:12:01.756" v="1525" actId="1076"/>
          <ac:picMkLst>
            <pc:docMk/>
            <pc:sldMk cId="2294705162" sldId="414"/>
            <ac:picMk id="4" creationId="{7346A549-0E45-45E6-4220-70205B495DAE}"/>
          </ac:picMkLst>
        </pc:picChg>
        <pc:picChg chg="del">
          <ac:chgData name="Pablo González Mazón" userId="71bccadee5d8585b" providerId="LiveId" clId="{9CB60AB9-1163-4C80-9BD7-6218AB73DF2F}" dt="2024-04-05T08:11:33.939" v="1520" actId="478"/>
          <ac:picMkLst>
            <pc:docMk/>
            <pc:sldMk cId="2294705162" sldId="414"/>
            <ac:picMk id="5" creationId="{07DD4C33-554F-D48B-2745-588FA88ED9BF}"/>
          </ac:picMkLst>
        </pc:picChg>
        <pc:picChg chg="del">
          <ac:chgData name="Pablo González Mazón" userId="71bccadee5d8585b" providerId="LiveId" clId="{9CB60AB9-1163-4C80-9BD7-6218AB73DF2F}" dt="2024-04-05T08:11:32.536" v="1519" actId="478"/>
          <ac:picMkLst>
            <pc:docMk/>
            <pc:sldMk cId="2294705162" sldId="414"/>
            <ac:picMk id="11" creationId="{A571FE34-DE79-0E28-6BB0-CA8202065F6E}"/>
          </ac:picMkLst>
        </pc:picChg>
        <pc:picChg chg="del">
          <ac:chgData name="Pablo González Mazón" userId="71bccadee5d8585b" providerId="LiveId" clId="{9CB60AB9-1163-4C80-9BD7-6218AB73DF2F}" dt="2024-04-05T08:11:31.166" v="1518" actId="478"/>
          <ac:picMkLst>
            <pc:docMk/>
            <pc:sldMk cId="2294705162" sldId="414"/>
            <ac:picMk id="16" creationId="{B0214D21-EF78-0411-6C9A-21E50F6F61C5}"/>
          </ac:picMkLst>
        </pc:picChg>
        <pc:picChg chg="del">
          <ac:chgData name="Pablo González Mazón" userId="71bccadee5d8585b" providerId="LiveId" clId="{9CB60AB9-1163-4C80-9BD7-6218AB73DF2F}" dt="2024-04-05T08:11:29.900" v="1517" actId="478"/>
          <ac:picMkLst>
            <pc:docMk/>
            <pc:sldMk cId="2294705162" sldId="414"/>
            <ac:picMk id="20" creationId="{CEE4B628-2D26-8764-E08A-8757B6B3FB03}"/>
          </ac:picMkLst>
        </pc:picChg>
      </pc:sldChg>
      <pc:sldChg chg="addSp delSp modSp add mod">
        <pc:chgData name="Pablo González Mazón" userId="71bccadee5d8585b" providerId="LiveId" clId="{9CB60AB9-1163-4C80-9BD7-6218AB73DF2F}" dt="2024-04-05T08:22:16.350" v="1536" actId="1076"/>
        <pc:sldMkLst>
          <pc:docMk/>
          <pc:sldMk cId="4144138847" sldId="415"/>
        </pc:sldMkLst>
        <pc:spChg chg="mod">
          <ac:chgData name="Pablo González Mazón" userId="71bccadee5d8585b" providerId="LiveId" clId="{9CB60AB9-1163-4C80-9BD7-6218AB73DF2F}" dt="2024-04-05T08:12:09.592" v="1528" actId="20577"/>
          <ac:spMkLst>
            <pc:docMk/>
            <pc:sldMk cId="4144138847" sldId="415"/>
            <ac:spMk id="2" creationId="{4A46E73A-EC7D-F90F-3626-82EF844BA369}"/>
          </ac:spMkLst>
        </pc:spChg>
        <pc:picChg chg="del">
          <ac:chgData name="Pablo González Mazón" userId="71bccadee5d8585b" providerId="LiveId" clId="{9CB60AB9-1163-4C80-9BD7-6218AB73DF2F}" dt="2024-04-05T08:21:39.983" v="1529" actId="478"/>
          <ac:picMkLst>
            <pc:docMk/>
            <pc:sldMk cId="4144138847" sldId="415"/>
            <ac:picMk id="4" creationId="{7346A549-0E45-45E6-4220-70205B495DAE}"/>
          </ac:picMkLst>
        </pc:picChg>
        <pc:picChg chg="add mod modCrop">
          <ac:chgData name="Pablo González Mazón" userId="71bccadee5d8585b" providerId="LiveId" clId="{9CB60AB9-1163-4C80-9BD7-6218AB73DF2F}" dt="2024-04-05T08:22:16.350" v="1536" actId="1076"/>
          <ac:picMkLst>
            <pc:docMk/>
            <pc:sldMk cId="4144138847" sldId="415"/>
            <ac:picMk id="5" creationId="{2DCFE3A9-2DA3-C185-B287-F96072739A66}"/>
          </ac:picMkLst>
        </pc:picChg>
      </pc:sldChg>
      <pc:sldChg chg="addSp delSp modSp add mod">
        <pc:chgData name="Pablo González Mazón" userId="71bccadee5d8585b" providerId="LiveId" clId="{9CB60AB9-1163-4C80-9BD7-6218AB73DF2F}" dt="2024-04-05T08:22:45.792" v="1549" actId="20577"/>
        <pc:sldMkLst>
          <pc:docMk/>
          <pc:sldMk cId="3338405469" sldId="416"/>
        </pc:sldMkLst>
        <pc:spChg chg="mod">
          <ac:chgData name="Pablo González Mazón" userId="71bccadee5d8585b" providerId="LiveId" clId="{9CB60AB9-1163-4C80-9BD7-6218AB73DF2F}" dt="2024-04-05T08:22:45.792" v="1549" actId="20577"/>
          <ac:spMkLst>
            <pc:docMk/>
            <pc:sldMk cId="3338405469" sldId="416"/>
            <ac:spMk id="2" creationId="{4A46E73A-EC7D-F90F-3626-82EF844BA369}"/>
          </ac:spMkLst>
        </pc:spChg>
        <pc:picChg chg="add mod">
          <ac:chgData name="Pablo González Mazón" userId="71bccadee5d8585b" providerId="LiveId" clId="{9CB60AB9-1163-4C80-9BD7-6218AB73DF2F}" dt="2024-04-05T08:22:42.937" v="1547" actId="1076"/>
          <ac:picMkLst>
            <pc:docMk/>
            <pc:sldMk cId="3338405469" sldId="416"/>
            <ac:picMk id="4" creationId="{17F912B6-1AE5-6F25-FE79-BD1C771552C3}"/>
          </ac:picMkLst>
        </pc:picChg>
        <pc:picChg chg="del">
          <ac:chgData name="Pablo González Mazón" userId="71bccadee5d8585b" providerId="LiveId" clId="{9CB60AB9-1163-4C80-9BD7-6218AB73DF2F}" dt="2024-04-05T08:22:21.582" v="1540" actId="478"/>
          <ac:picMkLst>
            <pc:docMk/>
            <pc:sldMk cId="3338405469" sldId="416"/>
            <ac:picMk id="5" creationId="{2DCFE3A9-2DA3-C185-B287-F96072739A66}"/>
          </ac:picMkLst>
        </pc:picChg>
      </pc:sldChg>
      <pc:sldChg chg="addSp delSp modSp add mod modAnim modShow chgLayout">
        <pc:chgData name="Pablo González Mazón" userId="71bccadee5d8585b" providerId="LiveId" clId="{9CB60AB9-1163-4C80-9BD7-6218AB73DF2F}" dt="2024-04-05T08:50:34.225" v="1784" actId="1076"/>
        <pc:sldMkLst>
          <pc:docMk/>
          <pc:sldMk cId="3485916409" sldId="417"/>
        </pc:sldMkLst>
        <pc:spChg chg="mod ord">
          <ac:chgData name="Pablo González Mazón" userId="71bccadee5d8585b" providerId="LiveId" clId="{9CB60AB9-1163-4C80-9BD7-6218AB73DF2F}" dt="2024-04-05T08:32:52.317" v="1750" actId="6264"/>
          <ac:spMkLst>
            <pc:docMk/>
            <pc:sldMk cId="3485916409" sldId="417"/>
            <ac:spMk id="2" creationId="{4A46E73A-EC7D-F90F-3626-82EF844BA369}"/>
          </ac:spMkLst>
        </pc:spChg>
        <pc:spChg chg="add del mod">
          <ac:chgData name="Pablo González Mazón" userId="71bccadee5d8585b" providerId="LiveId" clId="{9CB60AB9-1163-4C80-9BD7-6218AB73DF2F}" dt="2024-04-05T08:32:52.317" v="1750" actId="6264"/>
          <ac:spMkLst>
            <pc:docMk/>
            <pc:sldMk cId="3485916409" sldId="417"/>
            <ac:spMk id="6" creationId="{FCA9346B-753E-5497-DA83-1C9B248F76D9}"/>
          </ac:spMkLst>
        </pc:spChg>
        <pc:spChg chg="add del mod ord">
          <ac:chgData name="Pablo González Mazón" userId="71bccadee5d8585b" providerId="LiveId" clId="{9CB60AB9-1163-4C80-9BD7-6218AB73DF2F}" dt="2024-04-05T08:32:52.317" v="1750" actId="6264"/>
          <ac:spMkLst>
            <pc:docMk/>
            <pc:sldMk cId="3485916409" sldId="417"/>
            <ac:spMk id="7" creationId="{1074ACDF-06E8-F05C-ED25-DB9695102D9A}"/>
          </ac:spMkLst>
        </pc:spChg>
        <pc:picChg chg="add del mod">
          <ac:chgData name="Pablo González Mazón" userId="71bccadee5d8585b" providerId="LiveId" clId="{9CB60AB9-1163-4C80-9BD7-6218AB73DF2F}" dt="2024-04-05T08:50:28.135" v="1781" actId="478"/>
          <ac:picMkLst>
            <pc:docMk/>
            <pc:sldMk cId="3485916409" sldId="417"/>
            <ac:picMk id="3" creationId="{2483989E-8976-5B49-58C9-E05E06ECFE78}"/>
          </ac:picMkLst>
        </pc:picChg>
        <pc:picChg chg="mod ord replST">
          <ac:chgData name="Pablo González Mazón" userId="71bccadee5d8585b" providerId="LiveId" clId="{9CB60AB9-1163-4C80-9BD7-6218AB73DF2F}" dt="2024-04-05T08:50:34.225" v="1784" actId="1076"/>
          <ac:picMkLst>
            <pc:docMk/>
            <pc:sldMk cId="3485916409" sldId="417"/>
            <ac:picMk id="4" creationId="{01317910-07D0-6C71-0B6C-46A97530F470}"/>
          </ac:picMkLst>
        </pc:picChg>
        <pc:picChg chg="del mod">
          <ac:chgData name="Pablo González Mazón" userId="71bccadee5d8585b" providerId="LiveId" clId="{9CB60AB9-1163-4C80-9BD7-6218AB73DF2F}" dt="2024-04-05T08:26:14.702" v="1664" actId="478"/>
          <ac:picMkLst>
            <pc:docMk/>
            <pc:sldMk cId="3485916409" sldId="417"/>
            <ac:picMk id="5" creationId="{6B71FDCF-A4BF-ADC5-9855-E415525DA01D}"/>
          </ac:picMkLst>
        </pc:picChg>
        <pc:picChg chg="mod ord replST">
          <ac:chgData name="Pablo González Mazón" userId="71bccadee5d8585b" providerId="LiveId" clId="{9CB60AB9-1163-4C80-9BD7-6218AB73DF2F}" dt="2024-04-05T08:50:28.135" v="1783" actId="962"/>
          <ac:picMkLst>
            <pc:docMk/>
            <pc:sldMk cId="3485916409" sldId="417"/>
            <ac:picMk id="6" creationId="{10802CFC-DB87-985E-9D51-E6B88E3807C0}"/>
          </ac:picMkLst>
        </pc:picChg>
        <pc:picChg chg="del">
          <ac:chgData name="Pablo González Mazón" userId="71bccadee5d8585b" providerId="LiveId" clId="{9CB60AB9-1163-4C80-9BD7-6218AB73DF2F}" dt="2024-04-05T08:26:17.171" v="1669" actId="478"/>
          <ac:picMkLst>
            <pc:docMk/>
            <pc:sldMk cId="3485916409" sldId="417"/>
            <ac:picMk id="19" creationId="{BA26A8ED-1898-7005-ACA5-4C857FF61A5B}"/>
          </ac:picMkLst>
        </pc:picChg>
        <pc:picChg chg="del">
          <ac:chgData name="Pablo González Mazón" userId="71bccadee5d8585b" providerId="LiveId" clId="{9CB60AB9-1163-4C80-9BD7-6218AB73DF2F}" dt="2024-04-05T08:26:19.478" v="1671" actId="478"/>
          <ac:picMkLst>
            <pc:docMk/>
            <pc:sldMk cId="3485916409" sldId="417"/>
            <ac:picMk id="21" creationId="{A4637680-E59E-9729-FD14-9B0F2F9FE9C9}"/>
          </ac:picMkLst>
        </pc:picChg>
        <pc:picChg chg="del">
          <ac:chgData name="Pablo González Mazón" userId="71bccadee5d8585b" providerId="LiveId" clId="{9CB60AB9-1163-4C80-9BD7-6218AB73DF2F}" dt="2024-04-05T08:26:18.228" v="1670" actId="478"/>
          <ac:picMkLst>
            <pc:docMk/>
            <pc:sldMk cId="3485916409" sldId="417"/>
            <ac:picMk id="27" creationId="{B564A99A-59C4-9280-7C74-C13721A35807}"/>
          </ac:picMkLst>
        </pc:picChg>
      </pc:sldChg>
      <pc:sldChg chg="delSp modSp add mod delAnim">
        <pc:chgData name="Pablo González Mazón" userId="71bccadee5d8585b" providerId="LiveId" clId="{9CB60AB9-1163-4C80-9BD7-6218AB73DF2F}" dt="2024-04-05T08:30:41.608" v="1748" actId="1076"/>
        <pc:sldMkLst>
          <pc:docMk/>
          <pc:sldMk cId="1885792556" sldId="418"/>
        </pc:sldMkLst>
        <pc:picChg chg="mod ord replST">
          <ac:chgData name="Pablo González Mazón" userId="71bccadee5d8585b" providerId="LiveId" clId="{9CB60AB9-1163-4C80-9BD7-6218AB73DF2F}" dt="2024-04-05T08:30:41.608" v="1748" actId="1076"/>
          <ac:picMkLst>
            <pc:docMk/>
            <pc:sldMk cId="1885792556" sldId="418"/>
            <ac:picMk id="4" creationId="{D15822B6-8357-6D61-B66F-52DB7A73E3F8}"/>
          </ac:picMkLst>
        </pc:picChg>
        <pc:picChg chg="del">
          <ac:chgData name="Pablo González Mazón" userId="71bccadee5d8585b" providerId="LiveId" clId="{9CB60AB9-1163-4C80-9BD7-6218AB73DF2F}" dt="2024-04-05T08:27:47.764" v="1697" actId="21"/>
          <ac:picMkLst>
            <pc:docMk/>
            <pc:sldMk cId="1885792556" sldId="418"/>
            <ac:picMk id="5" creationId="{B9B9A31F-9DC3-06D0-E740-223AE19FA378}"/>
          </ac:picMkLst>
        </pc:picChg>
        <pc:picChg chg="del mod">
          <ac:chgData name="Pablo González Mazón" userId="71bccadee5d8585b" providerId="LiveId" clId="{9CB60AB9-1163-4C80-9BD7-6218AB73DF2F}" dt="2024-04-05T08:30:16.058" v="1738" actId="478"/>
          <ac:picMkLst>
            <pc:docMk/>
            <pc:sldMk cId="1885792556" sldId="418"/>
            <ac:picMk id="9" creationId="{D9D2D1D2-3072-9D2D-89C7-36DF71CEA9EA}"/>
          </ac:picMkLst>
        </pc:picChg>
        <pc:picChg chg="mod">
          <ac:chgData name="Pablo González Mazón" userId="71bccadee5d8585b" providerId="LiveId" clId="{9CB60AB9-1163-4C80-9BD7-6218AB73DF2F}" dt="2024-04-05T08:30:41.608" v="1748" actId="1076"/>
          <ac:picMkLst>
            <pc:docMk/>
            <pc:sldMk cId="1885792556" sldId="418"/>
            <ac:picMk id="12" creationId="{F4D0515F-6D84-2445-2E25-568F11E5DEEC}"/>
          </ac:picMkLst>
        </pc:picChg>
        <pc:picChg chg="mod">
          <ac:chgData name="Pablo González Mazón" userId="71bccadee5d8585b" providerId="LiveId" clId="{9CB60AB9-1163-4C80-9BD7-6218AB73DF2F}" dt="2024-04-05T08:30:41.608" v="1748" actId="1076"/>
          <ac:picMkLst>
            <pc:docMk/>
            <pc:sldMk cId="1885792556" sldId="418"/>
            <ac:picMk id="14" creationId="{125A435F-0776-FC08-8CEF-9944DAA4724C}"/>
          </ac:picMkLst>
        </pc:picChg>
      </pc:sldChg>
    </pc:docChg>
  </pc:docChgLst>
  <pc:docChgLst>
    <pc:chgData name="Pablo González Mazón" userId="71bccadee5d8585b" providerId="LiveId" clId="{0DDBD101-002D-4666-8B48-6903DB33E3AD}"/>
    <pc:docChg chg="undo custSel addSld delSld modSld sldOrd">
      <pc:chgData name="Pablo González Mazón" userId="71bccadee5d8585b" providerId="LiveId" clId="{0DDBD101-002D-4666-8B48-6903DB33E3AD}" dt="2023-12-16T22:35:18.333" v="5143"/>
      <pc:docMkLst>
        <pc:docMk/>
      </pc:docMkLst>
      <pc:sldChg chg="modSp ord modAnim">
        <pc:chgData name="Pablo González Mazón" userId="71bccadee5d8585b" providerId="LiveId" clId="{0DDBD101-002D-4666-8B48-6903DB33E3AD}" dt="2023-12-16T21:36:05.235" v="2887" actId="20577"/>
        <pc:sldMkLst>
          <pc:docMk/>
          <pc:sldMk cId="1264658285" sldId="258"/>
        </pc:sldMkLst>
        <pc:spChg chg="mod">
          <ac:chgData name="Pablo González Mazón" userId="71bccadee5d8585b" providerId="LiveId" clId="{0DDBD101-002D-4666-8B48-6903DB33E3AD}" dt="2023-12-16T21:36:05.235" v="2887" actId="20577"/>
          <ac:spMkLst>
            <pc:docMk/>
            <pc:sldMk cId="1264658285" sldId="258"/>
            <ac:spMk id="3" creationId="{A038AF78-FD61-B19B-A41A-40B3014032C7}"/>
          </ac:spMkLst>
        </pc:spChg>
      </pc:sldChg>
      <pc:sldChg chg="addSp delSp modSp mod delAnim modAnim">
        <pc:chgData name="Pablo González Mazón" userId="71bccadee5d8585b" providerId="LiveId" clId="{0DDBD101-002D-4666-8B48-6903DB33E3AD}" dt="2023-12-16T21:29:22.952" v="2600"/>
        <pc:sldMkLst>
          <pc:docMk/>
          <pc:sldMk cId="3679223838" sldId="259"/>
        </pc:sldMkLst>
        <pc:spChg chg="del mod">
          <ac:chgData name="Pablo González Mazón" userId="71bccadee5d8585b" providerId="LiveId" clId="{0DDBD101-002D-4666-8B48-6903DB33E3AD}" dt="2023-12-16T21:22:25.211" v="2329" actId="478"/>
          <ac:spMkLst>
            <pc:docMk/>
            <pc:sldMk cId="3679223838" sldId="259"/>
            <ac:spMk id="3" creationId="{BAA1CE98-FC2F-D5FF-C1E3-0BE5B410393E}"/>
          </ac:spMkLst>
        </pc:spChg>
        <pc:spChg chg="add del mod">
          <ac:chgData name="Pablo González Mazón" userId="71bccadee5d8585b" providerId="LiveId" clId="{0DDBD101-002D-4666-8B48-6903DB33E3AD}" dt="2023-12-16T21:22:30.456" v="2331" actId="478"/>
          <ac:spMkLst>
            <pc:docMk/>
            <pc:sldMk cId="3679223838" sldId="259"/>
            <ac:spMk id="5" creationId="{AECAAF4F-6F88-0E63-63D5-AC17ECA7EA47}"/>
          </ac:spMkLst>
        </pc:spChg>
        <pc:picChg chg="mod">
          <ac:chgData name="Pablo González Mazón" userId="71bccadee5d8585b" providerId="LiveId" clId="{0DDBD101-002D-4666-8B48-6903DB33E3AD}" dt="2023-12-16T21:23:37.833" v="2370" actId="1076"/>
          <ac:picMkLst>
            <pc:docMk/>
            <pc:sldMk cId="3679223838" sldId="259"/>
            <ac:picMk id="6" creationId="{2699896F-B0CF-248B-8E48-867238772130}"/>
          </ac:picMkLst>
        </pc:picChg>
        <pc:picChg chg="mod replST">
          <ac:chgData name="Pablo González Mazón" userId="71bccadee5d8585b" providerId="LiveId" clId="{0DDBD101-002D-4666-8B48-6903DB33E3AD}" dt="2023-12-16T21:23:04.913" v="2359" actId="1076"/>
          <ac:picMkLst>
            <pc:docMk/>
            <pc:sldMk cId="3679223838" sldId="259"/>
            <ac:picMk id="9" creationId="{95CA8231-40D5-DBBB-35A9-D6A5F9BA34F8}"/>
          </ac:picMkLst>
        </pc:picChg>
        <pc:picChg chg="del mod">
          <ac:chgData name="Pablo González Mazón" userId="71bccadee5d8585b" providerId="LiveId" clId="{0DDBD101-002D-4666-8B48-6903DB33E3AD}" dt="2023-12-16T21:23:13.522" v="2362" actId="478"/>
          <ac:picMkLst>
            <pc:docMk/>
            <pc:sldMk cId="3679223838" sldId="259"/>
            <ac:picMk id="10" creationId="{A2079669-3051-40F7-44A2-989809669230}"/>
          </ac:picMkLst>
        </pc:picChg>
        <pc:picChg chg="add del mod">
          <ac:chgData name="Pablo González Mazón" userId="71bccadee5d8585b" providerId="LiveId" clId="{0DDBD101-002D-4666-8B48-6903DB33E3AD}" dt="2023-12-16T21:24:24.940" v="2400" actId="478"/>
          <ac:picMkLst>
            <pc:docMk/>
            <pc:sldMk cId="3679223838" sldId="259"/>
            <ac:picMk id="11" creationId="{CB61DA79-E5FC-24B4-EB70-F48B16525E15}"/>
          </ac:picMkLst>
        </pc:picChg>
        <pc:picChg chg="del mod ord replST">
          <ac:chgData name="Pablo González Mazón" userId="71bccadee5d8585b" providerId="LiveId" clId="{0DDBD101-002D-4666-8B48-6903DB33E3AD}" dt="2023-12-16T21:24:41.153" v="2430" actId="478"/>
          <ac:picMkLst>
            <pc:docMk/>
            <pc:sldMk cId="3679223838" sldId="259"/>
            <ac:picMk id="13" creationId="{4146CC5B-ECBE-EFE1-F883-071AD4EE4884}"/>
          </ac:picMkLst>
        </pc:picChg>
        <pc:picChg chg="del mod ord replST">
          <ac:chgData name="Pablo González Mazón" userId="71bccadee5d8585b" providerId="LiveId" clId="{0DDBD101-002D-4666-8B48-6903DB33E3AD}" dt="2023-12-16T21:25:48.938" v="2461" actId="478"/>
          <ac:picMkLst>
            <pc:docMk/>
            <pc:sldMk cId="3679223838" sldId="259"/>
            <ac:picMk id="15" creationId="{5351DF9B-4190-F088-7CD2-A351D9DE42E4}"/>
          </ac:picMkLst>
        </pc:picChg>
        <pc:picChg chg="mod">
          <ac:chgData name="Pablo González Mazón" userId="71bccadee5d8585b" providerId="LiveId" clId="{0DDBD101-002D-4666-8B48-6903DB33E3AD}" dt="2023-12-16T21:23:34.110" v="2369" actId="1076"/>
          <ac:picMkLst>
            <pc:docMk/>
            <pc:sldMk cId="3679223838" sldId="259"/>
            <ac:picMk id="16" creationId="{D591F205-08F5-2342-4729-75700BF5F982}"/>
          </ac:picMkLst>
        </pc:picChg>
        <pc:picChg chg="del mod ord replST">
          <ac:chgData name="Pablo González Mazón" userId="71bccadee5d8585b" providerId="LiveId" clId="{0DDBD101-002D-4666-8B48-6903DB33E3AD}" dt="2023-12-16T21:26:04.788" v="2491" actId="478"/>
          <ac:picMkLst>
            <pc:docMk/>
            <pc:sldMk cId="3679223838" sldId="259"/>
            <ac:picMk id="18" creationId="{0B2643EA-9648-4AE1-5B7D-8E8F1315283B}"/>
          </ac:picMkLst>
        </pc:picChg>
        <pc:picChg chg="del">
          <ac:chgData name="Pablo González Mazón" userId="71bccadee5d8585b" providerId="LiveId" clId="{0DDBD101-002D-4666-8B48-6903DB33E3AD}" dt="2023-12-16T21:23:22.713" v="2366" actId="478"/>
          <ac:picMkLst>
            <pc:docMk/>
            <pc:sldMk cId="3679223838" sldId="259"/>
            <ac:picMk id="20" creationId="{64939F53-6DC0-CFAD-A689-D0B86E15EFBF}"/>
          </ac:picMkLst>
        </pc:picChg>
        <pc:picChg chg="mod ord replST">
          <ac:chgData name="Pablo González Mazón" userId="71bccadee5d8585b" providerId="LiveId" clId="{0DDBD101-002D-4666-8B48-6903DB33E3AD}" dt="2023-12-16T21:26:09.113" v="2494" actId="1076"/>
          <ac:picMkLst>
            <pc:docMk/>
            <pc:sldMk cId="3679223838" sldId="259"/>
            <ac:picMk id="21" creationId="{959C3EB5-138B-7719-7C6E-B342F99885DD}"/>
          </ac:picMkLst>
        </pc:picChg>
        <pc:picChg chg="add del mod">
          <ac:chgData name="Pablo González Mazón" userId="71bccadee5d8585b" providerId="LiveId" clId="{0DDBD101-002D-4666-8B48-6903DB33E3AD}" dt="2023-12-16T21:27:48.282" v="2531" actId="478"/>
          <ac:picMkLst>
            <pc:docMk/>
            <pc:sldMk cId="3679223838" sldId="259"/>
            <ac:picMk id="22" creationId="{629B7DE9-26A4-3E2C-F490-1DF0EEFF25E3}"/>
          </ac:picMkLst>
        </pc:picChg>
        <pc:picChg chg="del mod ord replST">
          <ac:chgData name="Pablo González Mazón" userId="71bccadee5d8585b" providerId="LiveId" clId="{0DDBD101-002D-4666-8B48-6903DB33E3AD}" dt="2023-12-16T21:28:17.814" v="2561" actId="478"/>
          <ac:picMkLst>
            <pc:docMk/>
            <pc:sldMk cId="3679223838" sldId="259"/>
            <ac:picMk id="24" creationId="{8B6901E7-2A3C-190A-667B-25D729424405}"/>
          </ac:picMkLst>
        </pc:picChg>
        <pc:picChg chg="del">
          <ac:chgData name="Pablo González Mazón" userId="71bccadee5d8585b" providerId="LiveId" clId="{0DDBD101-002D-4666-8B48-6903DB33E3AD}" dt="2023-12-16T21:23:15.579" v="2363" actId="478"/>
          <ac:picMkLst>
            <pc:docMk/>
            <pc:sldMk cId="3679223838" sldId="259"/>
            <ac:picMk id="26" creationId="{8E9C3FA2-383B-4A99-8F5D-8AB20B923F40}"/>
          </ac:picMkLst>
        </pc:picChg>
        <pc:picChg chg="mod ord replST">
          <ac:chgData name="Pablo González Mazón" userId="71bccadee5d8585b" providerId="LiveId" clId="{0DDBD101-002D-4666-8B48-6903DB33E3AD}" dt="2023-12-16T21:28:17.814" v="2563" actId="962"/>
          <ac:picMkLst>
            <pc:docMk/>
            <pc:sldMk cId="3679223838" sldId="259"/>
            <ac:picMk id="27" creationId="{CEDFD8A2-9B24-D56E-23B7-113F060530AC}"/>
          </ac:picMkLst>
        </pc:picChg>
        <pc:picChg chg="del">
          <ac:chgData name="Pablo González Mazón" userId="71bccadee5d8585b" providerId="LiveId" clId="{0DDBD101-002D-4666-8B48-6903DB33E3AD}" dt="2023-12-16T21:23:18.277" v="2364" actId="478"/>
          <ac:picMkLst>
            <pc:docMk/>
            <pc:sldMk cId="3679223838" sldId="259"/>
            <ac:picMk id="28" creationId="{F6BF9BF7-AE60-386F-4A4D-510D6FBE185D}"/>
          </ac:picMkLst>
        </pc:picChg>
        <pc:picChg chg="add del mod">
          <ac:chgData name="Pablo González Mazón" userId="71bccadee5d8585b" providerId="LiveId" clId="{0DDBD101-002D-4666-8B48-6903DB33E3AD}" dt="2023-12-16T21:29:12.121" v="2594" actId="478"/>
          <ac:picMkLst>
            <pc:docMk/>
            <pc:sldMk cId="3679223838" sldId="259"/>
            <ac:picMk id="29" creationId="{A5777824-60C4-00AF-8CDD-7BDA85CFB6F1}"/>
          </ac:picMkLst>
        </pc:picChg>
        <pc:picChg chg="del">
          <ac:chgData name="Pablo González Mazón" userId="71bccadee5d8585b" providerId="LiveId" clId="{0DDBD101-002D-4666-8B48-6903DB33E3AD}" dt="2023-12-16T21:23:19.560" v="2365" actId="478"/>
          <ac:picMkLst>
            <pc:docMk/>
            <pc:sldMk cId="3679223838" sldId="259"/>
            <ac:picMk id="30" creationId="{D7E3BFFB-4817-BA60-AA55-7272FD2A9CDA}"/>
          </ac:picMkLst>
        </pc:picChg>
        <pc:picChg chg="del">
          <ac:chgData name="Pablo González Mazón" userId="71bccadee5d8585b" providerId="LiveId" clId="{0DDBD101-002D-4666-8B48-6903DB33E3AD}" dt="2023-12-16T21:23:26.680" v="2368" actId="478"/>
          <ac:picMkLst>
            <pc:docMk/>
            <pc:sldMk cId="3679223838" sldId="259"/>
            <ac:picMk id="32" creationId="{BE7E80C5-5857-FEF4-36FF-1050F89B86C9}"/>
          </ac:picMkLst>
        </pc:picChg>
        <pc:picChg chg="mod ord replST">
          <ac:chgData name="Pablo González Mazón" userId="71bccadee5d8585b" providerId="LiveId" clId="{0DDBD101-002D-4666-8B48-6903DB33E3AD}" dt="2023-12-16T21:29:18.097" v="2598" actId="1076"/>
          <ac:picMkLst>
            <pc:docMk/>
            <pc:sldMk cId="3679223838" sldId="259"/>
            <ac:picMk id="33" creationId="{492A121D-0AD4-6120-766E-9A5B3396096D}"/>
          </ac:picMkLst>
        </pc:picChg>
        <pc:picChg chg="del">
          <ac:chgData name="Pablo González Mazón" userId="71bccadee5d8585b" providerId="LiveId" clId="{0DDBD101-002D-4666-8B48-6903DB33E3AD}" dt="2023-12-16T21:23:24.025" v="2367" actId="478"/>
          <ac:picMkLst>
            <pc:docMk/>
            <pc:sldMk cId="3679223838" sldId="259"/>
            <ac:picMk id="34" creationId="{09D2958E-855B-A147-6926-9BECD04DF236}"/>
          </ac:picMkLst>
        </pc:picChg>
      </pc:sldChg>
      <pc:sldChg chg="delSp modSp mod">
        <pc:chgData name="Pablo González Mazón" userId="71bccadee5d8585b" providerId="LiveId" clId="{0DDBD101-002D-4666-8B48-6903DB33E3AD}" dt="2023-12-16T21:33:45.176" v="2667" actId="1076"/>
        <pc:sldMkLst>
          <pc:docMk/>
          <pc:sldMk cId="850914581" sldId="261"/>
        </pc:sldMkLst>
        <pc:picChg chg="mod ord replST">
          <ac:chgData name="Pablo González Mazón" userId="71bccadee5d8585b" providerId="LiveId" clId="{0DDBD101-002D-4666-8B48-6903DB33E3AD}" dt="2023-12-16T21:33:45.176" v="2667" actId="1076"/>
          <ac:picMkLst>
            <pc:docMk/>
            <pc:sldMk cId="850914581" sldId="261"/>
            <ac:picMk id="8" creationId="{1B365F5E-6336-1749-79C2-6D172B8F82E3}"/>
          </ac:picMkLst>
        </pc:picChg>
        <pc:picChg chg="del mod">
          <ac:chgData name="Pablo González Mazón" userId="71bccadee5d8585b" providerId="LiveId" clId="{0DDBD101-002D-4666-8B48-6903DB33E3AD}" dt="2023-12-16T21:33:37.932" v="2664" actId="478"/>
          <ac:picMkLst>
            <pc:docMk/>
            <pc:sldMk cId="850914581" sldId="261"/>
            <ac:picMk id="39" creationId="{5B14125D-CC2E-C2B3-1C96-0CBDE703C7C0}"/>
          </ac:picMkLst>
        </pc:picChg>
      </pc:sldChg>
      <pc:sldChg chg="addSp delSp modSp mod modAnim">
        <pc:chgData name="Pablo González Mazón" userId="71bccadee5d8585b" providerId="LiveId" clId="{0DDBD101-002D-4666-8B48-6903DB33E3AD}" dt="2023-12-16T21:57:02.274" v="3835"/>
        <pc:sldMkLst>
          <pc:docMk/>
          <pc:sldMk cId="1701178785" sldId="262"/>
        </pc:sldMkLst>
        <pc:spChg chg="mod">
          <ac:chgData name="Pablo González Mazón" userId="71bccadee5d8585b" providerId="LiveId" clId="{0DDBD101-002D-4666-8B48-6903DB33E3AD}" dt="2023-12-16T21:56:37.388" v="3806" actId="368"/>
          <ac:spMkLst>
            <pc:docMk/>
            <pc:sldMk cId="1701178785" sldId="262"/>
            <ac:spMk id="3" creationId="{889D5C02-2076-9312-8F93-8E6479539BB0}"/>
          </ac:spMkLst>
        </pc:spChg>
        <pc:picChg chg="del mod ord replST delST">
          <ac:chgData name="Pablo González Mazón" userId="71bccadee5d8585b" providerId="LiveId" clId="{0DDBD101-002D-4666-8B48-6903DB33E3AD}" dt="2023-12-16T21:34:49.607" v="2734"/>
          <ac:picMkLst>
            <pc:docMk/>
            <pc:sldMk cId="1701178785" sldId="262"/>
            <ac:picMk id="5" creationId="{30839282-CB2D-D6BE-63DD-A9C1D341EA54}"/>
          </ac:picMkLst>
        </pc:picChg>
        <pc:picChg chg="del mod ord replST">
          <ac:chgData name="Pablo González Mazón" userId="71bccadee5d8585b" providerId="LiveId" clId="{0DDBD101-002D-4666-8B48-6903DB33E3AD}" dt="2023-12-16T21:37:31.020" v="2951" actId="478"/>
          <ac:picMkLst>
            <pc:docMk/>
            <pc:sldMk cId="1701178785" sldId="262"/>
            <ac:picMk id="7" creationId="{34A12AFF-B973-8B22-0941-B9758BC4DAC1}"/>
          </ac:picMkLst>
        </pc:picChg>
        <pc:picChg chg="add del mod">
          <ac:chgData name="Pablo González Mazón" userId="71bccadee5d8585b" providerId="LiveId" clId="{0DDBD101-002D-4666-8B48-6903DB33E3AD}" dt="2023-12-16T21:35:02.420" v="2765" actId="478"/>
          <ac:picMkLst>
            <pc:docMk/>
            <pc:sldMk cId="1701178785" sldId="262"/>
            <ac:picMk id="9" creationId="{6C5B2A28-411D-0696-4987-98F8F703B962}"/>
          </ac:picMkLst>
        </pc:picChg>
        <pc:picChg chg="del mod ord replST">
          <ac:chgData name="Pablo González Mazón" userId="71bccadee5d8585b" providerId="LiveId" clId="{0DDBD101-002D-4666-8B48-6903DB33E3AD}" dt="2023-12-16T21:56:31.488" v="3801" actId="478"/>
          <ac:picMkLst>
            <pc:docMk/>
            <pc:sldMk cId="1701178785" sldId="262"/>
            <ac:picMk id="10" creationId="{760AE4E2-859C-D480-EEDA-7D01CF5F8C5E}"/>
          </ac:picMkLst>
        </pc:picChg>
        <pc:picChg chg="mod ord replST">
          <ac:chgData name="Pablo González Mazón" userId="71bccadee5d8585b" providerId="LiveId" clId="{0DDBD101-002D-4666-8B48-6903DB33E3AD}" dt="2023-12-16T21:56:31.489" v="3803" actId="962"/>
          <ac:picMkLst>
            <pc:docMk/>
            <pc:sldMk cId="1701178785" sldId="262"/>
            <ac:picMk id="12" creationId="{7A33DFD0-8FE1-F95D-EDEC-D48BDF8F1A32}"/>
          </ac:picMkLst>
        </pc:picChg>
        <pc:picChg chg="mod replST">
          <ac:chgData name="Pablo González Mazón" userId="71bccadee5d8585b" providerId="LiveId" clId="{0DDBD101-002D-4666-8B48-6903DB33E3AD}" dt="2023-12-16T21:56:43.008" v="3831" actId="1076"/>
          <ac:picMkLst>
            <pc:docMk/>
            <pc:sldMk cId="1701178785" sldId="262"/>
            <ac:picMk id="14" creationId="{3133DAF1-B300-FACD-D7CC-DDE7A82F66D4}"/>
          </ac:picMkLst>
        </pc:picChg>
      </pc:sldChg>
      <pc:sldChg chg="modSp mod ord modAnim">
        <pc:chgData name="Pablo González Mazón" userId="71bccadee5d8585b" providerId="LiveId" clId="{0DDBD101-002D-4666-8B48-6903DB33E3AD}" dt="2023-12-16T21:32:58.741" v="2622"/>
        <pc:sldMkLst>
          <pc:docMk/>
          <pc:sldMk cId="2118246288" sldId="263"/>
        </pc:sldMkLst>
        <pc:spChg chg="mod">
          <ac:chgData name="Pablo González Mazón" userId="71bccadee5d8585b" providerId="LiveId" clId="{0DDBD101-002D-4666-8B48-6903DB33E3AD}" dt="2023-12-16T21:32:08.889" v="2616" actId="1076"/>
          <ac:spMkLst>
            <pc:docMk/>
            <pc:sldMk cId="2118246288" sldId="263"/>
            <ac:spMk id="3" creationId="{296DC104-F2C5-448C-162B-4D19717965F7}"/>
          </ac:spMkLst>
        </pc:spChg>
      </pc:sldChg>
      <pc:sldChg chg="delSp modSp mod modAnim">
        <pc:chgData name="Pablo González Mazón" userId="71bccadee5d8585b" providerId="LiveId" clId="{0DDBD101-002D-4666-8B48-6903DB33E3AD}" dt="2023-12-16T21:57:10.719" v="3837"/>
        <pc:sldMkLst>
          <pc:docMk/>
          <pc:sldMk cId="2861089630" sldId="264"/>
        </pc:sldMkLst>
        <pc:picChg chg="del mod ord replST">
          <ac:chgData name="Pablo González Mazón" userId="71bccadee5d8585b" providerId="LiveId" clId="{0DDBD101-002D-4666-8B48-6903DB33E3AD}" dt="2023-12-16T21:37:14.865" v="2918" actId="478"/>
          <ac:picMkLst>
            <pc:docMk/>
            <pc:sldMk cId="2861089630" sldId="264"/>
            <ac:picMk id="4" creationId="{F1266DB6-7DF4-A350-AB59-749D26C118CE}"/>
          </ac:picMkLst>
        </pc:picChg>
        <pc:picChg chg="del mod ord replST">
          <ac:chgData name="Pablo González Mazón" userId="71bccadee5d8585b" providerId="LiveId" clId="{0DDBD101-002D-4666-8B48-6903DB33E3AD}" dt="2023-12-16T21:35:46.692" v="2862" actId="478"/>
          <ac:picMkLst>
            <pc:docMk/>
            <pc:sldMk cId="2861089630" sldId="264"/>
            <ac:picMk id="7" creationId="{682DE84A-EEA4-B6F7-5B24-AE91FF996332}"/>
          </ac:picMkLst>
        </pc:picChg>
        <pc:picChg chg="del mod">
          <ac:chgData name="Pablo González Mazón" userId="71bccadee5d8585b" providerId="LiveId" clId="{0DDBD101-002D-4666-8B48-6903DB33E3AD}" dt="2023-12-16T21:35:24.901" v="2798" actId="478"/>
          <ac:picMkLst>
            <pc:docMk/>
            <pc:sldMk cId="2861089630" sldId="264"/>
            <ac:picMk id="9" creationId="{EE52DF2C-5987-11AC-4574-0B8CCDF6D51F}"/>
          </ac:picMkLst>
        </pc:picChg>
        <pc:picChg chg="mod ord replST">
          <ac:chgData name="Pablo González Mazón" userId="71bccadee5d8585b" providerId="LiveId" clId="{0DDBD101-002D-4666-8B48-6903DB33E3AD}" dt="2023-12-16T21:35:46.693" v="2864" actId="962"/>
          <ac:picMkLst>
            <pc:docMk/>
            <pc:sldMk cId="2861089630" sldId="264"/>
            <ac:picMk id="10" creationId="{852A6B7A-FA8C-7298-A0DE-6919C3A28325}"/>
          </ac:picMkLst>
        </pc:picChg>
        <pc:picChg chg="mod ord replST">
          <ac:chgData name="Pablo González Mazón" userId="71bccadee5d8585b" providerId="LiveId" clId="{0DDBD101-002D-4666-8B48-6903DB33E3AD}" dt="2023-12-16T21:37:14.866" v="2920" actId="962"/>
          <ac:picMkLst>
            <pc:docMk/>
            <pc:sldMk cId="2861089630" sldId="264"/>
            <ac:picMk id="12" creationId="{B23F98E0-C6A1-70CB-59E9-FE750643AB13}"/>
          </ac:picMkLst>
        </pc:picChg>
        <pc:picChg chg="del mod">
          <ac:chgData name="Pablo González Mazón" userId="71bccadee5d8585b" providerId="LiveId" clId="{0DDBD101-002D-4666-8B48-6903DB33E3AD}" dt="2023-12-16T21:35:36.694" v="2830" actId="478"/>
          <ac:picMkLst>
            <pc:docMk/>
            <pc:sldMk cId="2861089630" sldId="264"/>
            <ac:picMk id="16" creationId="{95259E7C-9278-10C5-21A0-6FEA639FFF59}"/>
          </ac:picMkLst>
        </pc:picChg>
      </pc:sldChg>
      <pc:sldChg chg="delSp modSp mod">
        <pc:chgData name="Pablo González Mazón" userId="71bccadee5d8585b" providerId="LiveId" clId="{0DDBD101-002D-4666-8B48-6903DB33E3AD}" dt="2023-12-16T21:39:37.485" v="3117" actId="962"/>
        <pc:sldMkLst>
          <pc:docMk/>
          <pc:sldMk cId="763706301" sldId="265"/>
        </pc:sldMkLst>
        <pc:picChg chg="mod ord modVis replST">
          <ac:chgData name="Pablo González Mazón" userId="71bccadee5d8585b" providerId="LiveId" clId="{0DDBD101-002D-4666-8B48-6903DB33E3AD}" dt="2023-12-16T21:38:18.289" v="3018" actId="14429"/>
          <ac:picMkLst>
            <pc:docMk/>
            <pc:sldMk cId="763706301" sldId="265"/>
            <ac:picMk id="4" creationId="{B95B8772-0684-2F05-F1F8-7E47B811E39B}"/>
          </ac:picMkLst>
        </pc:picChg>
        <pc:picChg chg="mod ord replST">
          <ac:chgData name="Pablo González Mazón" userId="71bccadee5d8585b" providerId="LiveId" clId="{0DDBD101-002D-4666-8B48-6903DB33E3AD}" dt="2023-12-16T21:38:17.482" v="3017" actId="962"/>
          <ac:picMkLst>
            <pc:docMk/>
            <pc:sldMk cId="763706301" sldId="265"/>
            <ac:picMk id="6" creationId="{2AA3DBA6-9A06-FE1E-29E6-58B97B35B227}"/>
          </ac:picMkLst>
        </pc:picChg>
        <pc:picChg chg="del mod ord replST">
          <ac:chgData name="Pablo González Mazón" userId="71bccadee5d8585b" providerId="LiveId" clId="{0DDBD101-002D-4666-8B48-6903DB33E3AD}" dt="2023-12-16T21:39:26.312" v="3082" actId="478"/>
          <ac:picMkLst>
            <pc:docMk/>
            <pc:sldMk cId="763706301" sldId="265"/>
            <ac:picMk id="8" creationId="{3DBB00D9-B07A-909E-09F6-7EEE408539B9}"/>
          </ac:picMkLst>
        </pc:picChg>
        <pc:picChg chg="del mod ord replST">
          <ac:chgData name="Pablo González Mazón" userId="71bccadee5d8585b" providerId="LiveId" clId="{0DDBD101-002D-4666-8B48-6903DB33E3AD}" dt="2023-12-16T21:39:37.484" v="3115" actId="478"/>
          <ac:picMkLst>
            <pc:docMk/>
            <pc:sldMk cId="763706301" sldId="265"/>
            <ac:picMk id="10" creationId="{8EE6F8C2-F8A4-1DF1-92E2-7714367E9E4A}"/>
          </ac:picMkLst>
        </pc:picChg>
        <pc:picChg chg="mod ord replST">
          <ac:chgData name="Pablo González Mazón" userId="71bccadee5d8585b" providerId="LiveId" clId="{0DDBD101-002D-4666-8B48-6903DB33E3AD}" dt="2023-12-16T21:39:37.485" v="3117" actId="962"/>
          <ac:picMkLst>
            <pc:docMk/>
            <pc:sldMk cId="763706301" sldId="265"/>
            <ac:picMk id="12" creationId="{34EF2F92-E4B4-4205-1EE0-DB000B970BE1}"/>
          </ac:picMkLst>
        </pc:picChg>
        <pc:picChg chg="del mod">
          <ac:chgData name="Pablo González Mazón" userId="71bccadee5d8585b" providerId="LiveId" clId="{0DDBD101-002D-4666-8B48-6903DB33E3AD}" dt="2023-12-16T21:38:36.929" v="3049" actId="478"/>
          <ac:picMkLst>
            <pc:docMk/>
            <pc:sldMk cId="763706301" sldId="265"/>
            <ac:picMk id="20" creationId="{E0F78263-03B6-C319-1A2C-55A2462B0272}"/>
          </ac:picMkLst>
        </pc:picChg>
        <pc:picChg chg="del mod">
          <ac:chgData name="Pablo González Mazón" userId="71bccadee5d8585b" providerId="LiveId" clId="{0DDBD101-002D-4666-8B48-6903DB33E3AD}" dt="2023-12-16T21:38:17.481" v="3015" actId="478"/>
          <ac:picMkLst>
            <pc:docMk/>
            <pc:sldMk cId="763706301" sldId="265"/>
            <ac:picMk id="27" creationId="{AB6C4881-5962-26D9-16E7-81EA4F636E01}"/>
          </ac:picMkLst>
        </pc:picChg>
        <pc:picChg chg="del mod">
          <ac:chgData name="Pablo González Mazón" userId="71bccadee5d8585b" providerId="LiveId" clId="{0DDBD101-002D-4666-8B48-6903DB33E3AD}" dt="2023-12-16T21:37:49.397" v="2981" actId="478"/>
          <ac:picMkLst>
            <pc:docMk/>
            <pc:sldMk cId="763706301" sldId="265"/>
            <ac:picMk id="32" creationId="{F34FB47B-0EA0-4E21-D43A-27FF6720D015}"/>
          </ac:picMkLst>
        </pc:picChg>
      </pc:sldChg>
      <pc:sldChg chg="modAnim">
        <pc:chgData name="Pablo González Mazón" userId="71bccadee5d8585b" providerId="LiveId" clId="{0DDBD101-002D-4666-8B48-6903DB33E3AD}" dt="2023-12-16T21:57:33.373" v="3839"/>
        <pc:sldMkLst>
          <pc:docMk/>
          <pc:sldMk cId="3375673215" sldId="266"/>
        </pc:sldMkLst>
      </pc:sldChg>
      <pc:sldChg chg="modSp mod modAnim">
        <pc:chgData name="Pablo González Mazón" userId="71bccadee5d8585b" providerId="LiveId" clId="{0DDBD101-002D-4666-8B48-6903DB33E3AD}" dt="2023-12-16T21:30:58.144" v="2609"/>
        <pc:sldMkLst>
          <pc:docMk/>
          <pc:sldMk cId="230296491" sldId="267"/>
        </pc:sldMkLst>
        <pc:spChg chg="mod">
          <ac:chgData name="Pablo González Mazón" userId="71bccadee5d8585b" providerId="LiveId" clId="{0DDBD101-002D-4666-8B48-6903DB33E3AD}" dt="2023-12-16T21:30:06.938" v="2604" actId="20577"/>
          <ac:spMkLst>
            <pc:docMk/>
            <pc:sldMk cId="230296491" sldId="267"/>
            <ac:spMk id="2" creationId="{134E309D-CBEB-6AAB-3E83-6B381BE6AB86}"/>
          </ac:spMkLst>
        </pc:spChg>
        <pc:spChg chg="mod">
          <ac:chgData name="Pablo González Mazón" userId="71bccadee5d8585b" providerId="LiveId" clId="{0DDBD101-002D-4666-8B48-6903DB33E3AD}" dt="2023-12-16T21:30:23.320" v="2607" actId="1076"/>
          <ac:spMkLst>
            <pc:docMk/>
            <pc:sldMk cId="230296491" sldId="267"/>
            <ac:spMk id="6" creationId="{F51917B0-538C-FD5B-85D1-0CD20E4FC837}"/>
          </ac:spMkLst>
        </pc:spChg>
        <pc:spChg chg="mod">
          <ac:chgData name="Pablo González Mazón" userId="71bccadee5d8585b" providerId="LiveId" clId="{0DDBD101-002D-4666-8B48-6903DB33E3AD}" dt="2023-12-16T21:21:51.333" v="2310" actId="1076"/>
          <ac:spMkLst>
            <pc:docMk/>
            <pc:sldMk cId="230296491" sldId="267"/>
            <ac:spMk id="9" creationId="{FFC5AFCF-3CF4-3680-9180-0FC7D3ABED8C}"/>
          </ac:spMkLst>
        </pc:spChg>
        <pc:picChg chg="mod">
          <ac:chgData name="Pablo González Mazón" userId="71bccadee5d8585b" providerId="LiveId" clId="{0DDBD101-002D-4666-8B48-6903DB33E3AD}" dt="2023-12-16T21:30:26.733" v="2608" actId="1076"/>
          <ac:picMkLst>
            <pc:docMk/>
            <pc:sldMk cId="230296491" sldId="267"/>
            <ac:picMk id="5" creationId="{79390095-336D-03F3-9DE4-C36D517BAAA6}"/>
          </ac:picMkLst>
        </pc:picChg>
      </pc:sldChg>
      <pc:sldChg chg="addSp delSp modSp mod delAnim modAnim">
        <pc:chgData name="Pablo González Mazón" userId="71bccadee5d8585b" providerId="LiveId" clId="{0DDBD101-002D-4666-8B48-6903DB33E3AD}" dt="2023-12-16T21:55:42.844" v="3768" actId="478"/>
        <pc:sldMkLst>
          <pc:docMk/>
          <pc:sldMk cId="3001818450" sldId="268"/>
        </pc:sldMkLst>
        <pc:spChg chg="mod">
          <ac:chgData name="Pablo González Mazón" userId="71bccadee5d8585b" providerId="LiveId" clId="{0DDBD101-002D-4666-8B48-6903DB33E3AD}" dt="2023-12-16T21:39:59.414" v="3148" actId="20577"/>
          <ac:spMkLst>
            <pc:docMk/>
            <pc:sldMk cId="3001818450" sldId="268"/>
            <ac:spMk id="2" creationId="{19226973-4178-CEFE-665E-ADE8E14C5FBA}"/>
          </ac:spMkLst>
        </pc:spChg>
        <pc:spChg chg="del mod">
          <ac:chgData name="Pablo González Mazón" userId="71bccadee5d8585b" providerId="LiveId" clId="{0DDBD101-002D-4666-8B48-6903DB33E3AD}" dt="2023-12-16T21:55:38.446" v="3767" actId="478"/>
          <ac:spMkLst>
            <pc:docMk/>
            <pc:sldMk cId="3001818450" sldId="268"/>
            <ac:spMk id="3" creationId="{3C2E836F-4744-BEDD-E3C9-6A23E47AD5A7}"/>
          </ac:spMkLst>
        </pc:spChg>
        <pc:spChg chg="add del mod">
          <ac:chgData name="Pablo González Mazón" userId="71bccadee5d8585b" providerId="LiveId" clId="{0DDBD101-002D-4666-8B48-6903DB33E3AD}" dt="2023-12-16T21:55:42.844" v="3768" actId="478"/>
          <ac:spMkLst>
            <pc:docMk/>
            <pc:sldMk cId="3001818450" sldId="268"/>
            <ac:spMk id="37" creationId="{675A7A9C-0E5A-5123-9AA6-659416948000}"/>
          </ac:spMkLst>
        </pc:spChg>
        <pc:picChg chg="del mod replST">
          <ac:chgData name="Pablo González Mazón" userId="71bccadee5d8585b" providerId="LiveId" clId="{0DDBD101-002D-4666-8B48-6903DB33E3AD}" dt="2023-12-16T21:42:30.330" v="3361" actId="478"/>
          <ac:picMkLst>
            <pc:docMk/>
            <pc:sldMk cId="3001818450" sldId="268"/>
            <ac:picMk id="5" creationId="{0505E0F3-70A5-35E2-08F1-61AEAB20AB9E}"/>
          </ac:picMkLst>
        </pc:picChg>
        <pc:picChg chg="add del mod">
          <ac:chgData name="Pablo González Mazón" userId="71bccadee5d8585b" providerId="LiveId" clId="{0DDBD101-002D-4666-8B48-6903DB33E3AD}" dt="2023-12-16T21:43:49.313" v="3389" actId="478"/>
          <ac:picMkLst>
            <pc:docMk/>
            <pc:sldMk cId="3001818450" sldId="268"/>
            <ac:picMk id="6" creationId="{FE120E4E-33AF-E03C-BEEF-A7C678CCB40C}"/>
          </ac:picMkLst>
        </pc:picChg>
        <pc:picChg chg="del mod ord replST">
          <ac:chgData name="Pablo González Mazón" userId="71bccadee5d8585b" providerId="LiveId" clId="{0DDBD101-002D-4666-8B48-6903DB33E3AD}" dt="2023-12-16T21:43:57.706" v="3419" actId="478"/>
          <ac:picMkLst>
            <pc:docMk/>
            <pc:sldMk cId="3001818450" sldId="268"/>
            <ac:picMk id="8" creationId="{F23E252C-12DB-B755-EFC0-14B8DE364C27}"/>
          </ac:picMkLst>
        </pc:picChg>
        <pc:picChg chg="mod ord replST">
          <ac:chgData name="Pablo González Mazón" userId="71bccadee5d8585b" providerId="LiveId" clId="{0DDBD101-002D-4666-8B48-6903DB33E3AD}" dt="2023-12-16T21:44:04.997" v="3422" actId="1076"/>
          <ac:picMkLst>
            <pc:docMk/>
            <pc:sldMk cId="3001818450" sldId="268"/>
            <ac:picMk id="10" creationId="{E92E1025-CA0D-DB98-186D-0E56DFFB89F5}"/>
          </ac:picMkLst>
        </pc:picChg>
        <pc:picChg chg="add del mod">
          <ac:chgData name="Pablo González Mazón" userId="71bccadee5d8585b" providerId="LiveId" clId="{0DDBD101-002D-4666-8B48-6903DB33E3AD}" dt="2023-12-16T21:49:43.704" v="3453" actId="478"/>
          <ac:picMkLst>
            <pc:docMk/>
            <pc:sldMk cId="3001818450" sldId="268"/>
            <ac:picMk id="11" creationId="{75BD09FA-D6F6-47C6-8E8B-1661A4229C6E}"/>
          </ac:picMkLst>
        </pc:picChg>
        <pc:picChg chg="del mod ord replST">
          <ac:chgData name="Pablo González Mazón" userId="71bccadee5d8585b" providerId="LiveId" clId="{0DDBD101-002D-4666-8B48-6903DB33E3AD}" dt="2023-12-16T21:49:58.755" v="3483" actId="478"/>
          <ac:picMkLst>
            <pc:docMk/>
            <pc:sldMk cId="3001818450" sldId="268"/>
            <ac:picMk id="13" creationId="{5BEF33C1-DBD2-C195-B09B-AFC11272631D}"/>
          </ac:picMkLst>
        </pc:picChg>
        <pc:picChg chg="del mod ord replST">
          <ac:chgData name="Pablo González Mazón" userId="71bccadee5d8585b" providerId="LiveId" clId="{0DDBD101-002D-4666-8B48-6903DB33E3AD}" dt="2023-12-16T21:50:11.569" v="3513" actId="478"/>
          <ac:picMkLst>
            <pc:docMk/>
            <pc:sldMk cId="3001818450" sldId="268"/>
            <ac:picMk id="15" creationId="{AF233EC2-84DD-3A04-11B9-EB2E7CF6BB8F}"/>
          </ac:picMkLst>
        </pc:picChg>
        <pc:picChg chg="mod ord replST">
          <ac:chgData name="Pablo González Mazón" userId="71bccadee5d8585b" providerId="LiveId" clId="{0DDBD101-002D-4666-8B48-6903DB33E3AD}" dt="2023-12-16T21:50:11.570" v="3515" actId="962"/>
          <ac:picMkLst>
            <pc:docMk/>
            <pc:sldMk cId="3001818450" sldId="268"/>
            <ac:picMk id="17" creationId="{CE6DDC35-0542-17FF-CB13-EEEC8CACA62F}"/>
          </ac:picMkLst>
        </pc:picChg>
        <pc:picChg chg="add del mod">
          <ac:chgData name="Pablo González Mazón" userId="71bccadee5d8585b" providerId="LiveId" clId="{0DDBD101-002D-4666-8B48-6903DB33E3AD}" dt="2023-12-16T21:52:07.734" v="3547" actId="478"/>
          <ac:picMkLst>
            <pc:docMk/>
            <pc:sldMk cId="3001818450" sldId="268"/>
            <ac:picMk id="18" creationId="{16242AA6-1F8B-76AD-BEF5-24C33677936C}"/>
          </ac:picMkLst>
        </pc:picChg>
        <pc:picChg chg="del mod ord replST">
          <ac:chgData name="Pablo González Mazón" userId="71bccadee5d8585b" providerId="LiveId" clId="{0DDBD101-002D-4666-8B48-6903DB33E3AD}" dt="2023-12-16T21:52:19.536" v="3577" actId="478"/>
          <ac:picMkLst>
            <pc:docMk/>
            <pc:sldMk cId="3001818450" sldId="268"/>
            <ac:picMk id="20" creationId="{6A7B8D20-772B-B3DE-062B-A032E7394EC7}"/>
          </ac:picMkLst>
        </pc:picChg>
        <pc:picChg chg="del mod ord replST">
          <ac:chgData name="Pablo González Mazón" userId="71bccadee5d8585b" providerId="LiveId" clId="{0DDBD101-002D-4666-8B48-6903DB33E3AD}" dt="2023-12-16T21:53:04.884" v="3607" actId="478"/>
          <ac:picMkLst>
            <pc:docMk/>
            <pc:sldMk cId="3001818450" sldId="268"/>
            <ac:picMk id="22" creationId="{BDB9E109-BA9E-E2C6-6C5B-DA9F4159EE10}"/>
          </ac:picMkLst>
        </pc:picChg>
        <pc:picChg chg="del mod ord replST">
          <ac:chgData name="Pablo González Mazón" userId="71bccadee5d8585b" providerId="LiveId" clId="{0DDBD101-002D-4666-8B48-6903DB33E3AD}" dt="2023-12-16T21:53:47.752" v="3637" actId="478"/>
          <ac:picMkLst>
            <pc:docMk/>
            <pc:sldMk cId="3001818450" sldId="268"/>
            <ac:picMk id="24" creationId="{285C561A-2D71-8829-25B7-1005AC5C1D23}"/>
          </ac:picMkLst>
        </pc:picChg>
        <pc:picChg chg="del mod ord replST">
          <ac:chgData name="Pablo González Mazón" userId="71bccadee5d8585b" providerId="LiveId" clId="{0DDBD101-002D-4666-8B48-6903DB33E3AD}" dt="2023-12-16T21:54:18.304" v="3668" actId="478"/>
          <ac:picMkLst>
            <pc:docMk/>
            <pc:sldMk cId="3001818450" sldId="268"/>
            <ac:picMk id="26" creationId="{3150EEC4-13AB-EB89-C70E-3499274916C3}"/>
          </ac:picMkLst>
        </pc:picChg>
        <pc:picChg chg="del mod ord replST">
          <ac:chgData name="Pablo González Mazón" userId="71bccadee5d8585b" providerId="LiveId" clId="{0DDBD101-002D-4666-8B48-6903DB33E3AD}" dt="2023-12-16T21:55:08.491" v="3732" actId="478"/>
          <ac:picMkLst>
            <pc:docMk/>
            <pc:sldMk cId="3001818450" sldId="268"/>
            <ac:picMk id="28" creationId="{FBECFA62-F37D-11C5-30E9-401393853046}"/>
          </ac:picMkLst>
        </pc:picChg>
        <pc:picChg chg="add del mod">
          <ac:chgData name="Pablo González Mazón" userId="71bccadee5d8585b" providerId="LiveId" clId="{0DDBD101-002D-4666-8B48-6903DB33E3AD}" dt="2023-12-16T21:54:41.198" v="3701" actId="478"/>
          <ac:picMkLst>
            <pc:docMk/>
            <pc:sldMk cId="3001818450" sldId="268"/>
            <ac:picMk id="29" creationId="{97D6E4F8-6E2B-50F5-8E18-AE7CE858EB12}"/>
          </ac:picMkLst>
        </pc:picChg>
        <pc:picChg chg="mod ord replST">
          <ac:chgData name="Pablo González Mazón" userId="71bccadee5d8585b" providerId="LiveId" clId="{0DDBD101-002D-4666-8B48-6903DB33E3AD}" dt="2023-12-16T21:54:41.199" v="3703" actId="962"/>
          <ac:picMkLst>
            <pc:docMk/>
            <pc:sldMk cId="3001818450" sldId="268"/>
            <ac:picMk id="31" creationId="{B2B36645-6A18-34B4-D1BE-076F49372E09}"/>
          </ac:picMkLst>
        </pc:picChg>
        <pc:picChg chg="del mod ord replST">
          <ac:chgData name="Pablo González Mazón" userId="71bccadee5d8585b" providerId="LiveId" clId="{0DDBD101-002D-4666-8B48-6903DB33E3AD}" dt="2023-12-16T21:55:19.678" v="3763" actId="478"/>
          <ac:picMkLst>
            <pc:docMk/>
            <pc:sldMk cId="3001818450" sldId="268"/>
            <ac:picMk id="33" creationId="{82EDF8B8-8AAB-D2FA-99DD-1414D193A28C}"/>
          </ac:picMkLst>
        </pc:picChg>
        <pc:picChg chg="mod ord replST">
          <ac:chgData name="Pablo González Mazón" userId="71bccadee5d8585b" providerId="LiveId" clId="{0DDBD101-002D-4666-8B48-6903DB33E3AD}" dt="2023-12-16T21:55:26.626" v="3766" actId="1076"/>
          <ac:picMkLst>
            <pc:docMk/>
            <pc:sldMk cId="3001818450" sldId="268"/>
            <ac:picMk id="35" creationId="{4E1BB3D2-21B6-DB15-1AFF-5B393FECA52D}"/>
          </ac:picMkLst>
        </pc:picChg>
      </pc:sldChg>
      <pc:sldChg chg="modSp mod">
        <pc:chgData name="Pablo González Mazón" userId="71bccadee5d8585b" providerId="LiveId" clId="{0DDBD101-002D-4666-8B48-6903DB33E3AD}" dt="2023-12-16T21:57:59.884" v="3840" actId="1076"/>
        <pc:sldMkLst>
          <pc:docMk/>
          <pc:sldMk cId="1916782232" sldId="269"/>
        </pc:sldMkLst>
        <pc:picChg chg="mod">
          <ac:chgData name="Pablo González Mazón" userId="71bccadee5d8585b" providerId="LiveId" clId="{0DDBD101-002D-4666-8B48-6903DB33E3AD}" dt="2023-12-16T21:57:59.884" v="3840" actId="1076"/>
          <ac:picMkLst>
            <pc:docMk/>
            <pc:sldMk cId="1916782232" sldId="269"/>
            <ac:picMk id="35" creationId="{AD23F51F-68C3-39DD-0D33-E2FC8C17BD57}"/>
          </ac:picMkLst>
        </pc:picChg>
      </pc:sldChg>
      <pc:sldChg chg="modSp mod">
        <pc:chgData name="Pablo González Mazón" userId="71bccadee5d8585b" providerId="LiveId" clId="{0DDBD101-002D-4666-8B48-6903DB33E3AD}" dt="2023-12-16T21:58:26.338" v="3842" actId="1076"/>
        <pc:sldMkLst>
          <pc:docMk/>
          <pc:sldMk cId="3171834732" sldId="270"/>
        </pc:sldMkLst>
        <pc:picChg chg="mod">
          <ac:chgData name="Pablo González Mazón" userId="71bccadee5d8585b" providerId="LiveId" clId="{0DDBD101-002D-4666-8B48-6903DB33E3AD}" dt="2023-12-16T21:58:26.338" v="3842" actId="1076"/>
          <ac:picMkLst>
            <pc:docMk/>
            <pc:sldMk cId="3171834732" sldId="270"/>
            <ac:picMk id="49" creationId="{5D509A8A-FE8E-3803-6A6D-7E53F8D9DD09}"/>
          </ac:picMkLst>
        </pc:picChg>
      </pc:sldChg>
      <pc:sldChg chg="delSp modSp mod">
        <pc:chgData name="Pablo González Mazón" userId="71bccadee5d8585b" providerId="LiveId" clId="{0DDBD101-002D-4666-8B48-6903DB33E3AD}" dt="2023-12-16T22:13:16.790" v="4486" actId="1076"/>
        <pc:sldMkLst>
          <pc:docMk/>
          <pc:sldMk cId="2475886037" sldId="274"/>
        </pc:sldMkLst>
        <pc:picChg chg="del mod ord replST">
          <ac:chgData name="Pablo González Mazón" userId="71bccadee5d8585b" providerId="LiveId" clId="{0DDBD101-002D-4666-8B48-6903DB33E3AD}" dt="2023-12-16T22:13:05.805" v="4483" actId="478"/>
          <ac:picMkLst>
            <pc:docMk/>
            <pc:sldMk cId="2475886037" sldId="274"/>
            <ac:picMk id="4" creationId="{3D8A8784-0FDA-BDC5-D3EC-FABAECD1915C}"/>
          </ac:picMkLst>
        </pc:picChg>
        <pc:picChg chg="mod ord replST">
          <ac:chgData name="Pablo González Mazón" userId="71bccadee5d8585b" providerId="LiveId" clId="{0DDBD101-002D-4666-8B48-6903DB33E3AD}" dt="2023-12-16T22:13:16.790" v="4486" actId="1076"/>
          <ac:picMkLst>
            <pc:docMk/>
            <pc:sldMk cId="2475886037" sldId="274"/>
            <ac:picMk id="6" creationId="{FB5C08E0-DCCC-384E-77CC-44492D4ED463}"/>
          </ac:picMkLst>
        </pc:picChg>
        <pc:picChg chg="del mod">
          <ac:chgData name="Pablo González Mazón" userId="71bccadee5d8585b" providerId="LiveId" clId="{0DDBD101-002D-4666-8B48-6903DB33E3AD}" dt="2023-12-16T22:12:36.791" v="4452" actId="478"/>
          <ac:picMkLst>
            <pc:docMk/>
            <pc:sldMk cId="2475886037" sldId="274"/>
            <ac:picMk id="31" creationId="{65EAB9AC-1499-F10C-E982-4B46406610B2}"/>
          </ac:picMkLst>
        </pc:picChg>
      </pc:sldChg>
      <pc:sldChg chg="delSp modSp mod delAnim">
        <pc:chgData name="Pablo González Mazón" userId="71bccadee5d8585b" providerId="LiveId" clId="{0DDBD101-002D-4666-8B48-6903DB33E3AD}" dt="2023-12-16T22:00:04.830" v="3878" actId="1076"/>
        <pc:sldMkLst>
          <pc:docMk/>
          <pc:sldMk cId="2305812400" sldId="275"/>
        </pc:sldMkLst>
        <pc:picChg chg="del">
          <ac:chgData name="Pablo González Mazón" userId="71bccadee5d8585b" providerId="LiveId" clId="{0DDBD101-002D-4666-8B48-6903DB33E3AD}" dt="2023-12-16T21:59:59.290" v="3876" actId="478"/>
          <ac:picMkLst>
            <pc:docMk/>
            <pc:sldMk cId="2305812400" sldId="275"/>
            <ac:picMk id="7" creationId="{8EE5C761-4E16-5A67-E3A7-CDD40B545F9D}"/>
          </ac:picMkLst>
        </pc:picChg>
        <pc:picChg chg="mod">
          <ac:chgData name="Pablo González Mazón" userId="71bccadee5d8585b" providerId="LiveId" clId="{0DDBD101-002D-4666-8B48-6903DB33E3AD}" dt="2023-12-16T22:00:04.830" v="3878" actId="1076"/>
          <ac:picMkLst>
            <pc:docMk/>
            <pc:sldMk cId="2305812400" sldId="275"/>
            <ac:picMk id="10" creationId="{4BF55F3C-8698-5905-4680-3A6AD01A2A0D}"/>
          </ac:picMkLst>
        </pc:picChg>
        <pc:picChg chg="mod">
          <ac:chgData name="Pablo González Mazón" userId="71bccadee5d8585b" providerId="LiveId" clId="{0DDBD101-002D-4666-8B48-6903DB33E3AD}" dt="2023-12-16T22:00:01.667" v="3877" actId="1076"/>
          <ac:picMkLst>
            <pc:docMk/>
            <pc:sldMk cId="2305812400" sldId="275"/>
            <ac:picMk id="12" creationId="{9DA5C31D-A231-299F-2C76-0F7D3643AE30}"/>
          </ac:picMkLst>
        </pc:picChg>
      </pc:sldChg>
      <pc:sldChg chg="delSp modSp mod">
        <pc:chgData name="Pablo González Mazón" userId="71bccadee5d8585b" providerId="LiveId" clId="{0DDBD101-002D-4666-8B48-6903DB33E3AD}" dt="2023-12-16T22:17:28.298" v="4734" actId="962"/>
        <pc:sldMkLst>
          <pc:docMk/>
          <pc:sldMk cId="991693238" sldId="278"/>
        </pc:sldMkLst>
        <pc:picChg chg="del mod ord replST">
          <ac:chgData name="Pablo González Mazón" userId="71bccadee5d8585b" providerId="LiveId" clId="{0DDBD101-002D-4666-8B48-6903DB33E3AD}" dt="2023-12-16T22:17:16.374" v="4701" actId="478"/>
          <ac:picMkLst>
            <pc:docMk/>
            <pc:sldMk cId="991693238" sldId="278"/>
            <ac:picMk id="4" creationId="{B77BAF62-66A5-29E9-134D-57927A616FD0}"/>
          </ac:picMkLst>
        </pc:picChg>
        <pc:picChg chg="del mod ord replST">
          <ac:chgData name="Pablo González Mazón" userId="71bccadee5d8585b" providerId="LiveId" clId="{0DDBD101-002D-4666-8B48-6903DB33E3AD}" dt="2023-12-16T22:17:09.282" v="4671" actId="478"/>
          <ac:picMkLst>
            <pc:docMk/>
            <pc:sldMk cId="991693238" sldId="278"/>
            <ac:picMk id="6" creationId="{96F54591-B845-6161-85D7-2B4BC67797C4}"/>
          </ac:picMkLst>
        </pc:picChg>
        <pc:picChg chg="del mod">
          <ac:chgData name="Pablo González Mazón" userId="71bccadee5d8585b" providerId="LiveId" clId="{0DDBD101-002D-4666-8B48-6903DB33E3AD}" dt="2023-12-16T22:16:48.189" v="4640" actId="478"/>
          <ac:picMkLst>
            <pc:docMk/>
            <pc:sldMk cId="991693238" sldId="278"/>
            <ac:picMk id="8" creationId="{FA4851C5-92F9-D01D-D4CD-A6BF63BF3093}"/>
          </ac:picMkLst>
        </pc:picChg>
        <pc:picChg chg="mod ord replST">
          <ac:chgData name="Pablo González Mazón" userId="71bccadee5d8585b" providerId="LiveId" clId="{0DDBD101-002D-4666-8B48-6903DB33E3AD}" dt="2023-12-16T22:17:19.592" v="4704" actId="1076"/>
          <ac:picMkLst>
            <pc:docMk/>
            <pc:sldMk cId="991693238" sldId="278"/>
            <ac:picMk id="9" creationId="{256EC7CB-0494-A1DE-AA56-28E44AC6260B}"/>
          </ac:picMkLst>
        </pc:picChg>
        <pc:picChg chg="del mod ord replST">
          <ac:chgData name="Pablo González Mazón" userId="71bccadee5d8585b" providerId="LiveId" clId="{0DDBD101-002D-4666-8B48-6903DB33E3AD}" dt="2023-12-16T22:17:28.297" v="4732" actId="478"/>
          <ac:picMkLst>
            <pc:docMk/>
            <pc:sldMk cId="991693238" sldId="278"/>
            <ac:picMk id="11" creationId="{1CF4EB37-963E-2E3B-E0B1-2F0C989B02A6}"/>
          </ac:picMkLst>
        </pc:picChg>
        <pc:picChg chg="mod ord replST">
          <ac:chgData name="Pablo González Mazón" userId="71bccadee5d8585b" providerId="LiveId" clId="{0DDBD101-002D-4666-8B48-6903DB33E3AD}" dt="2023-12-16T22:17:28.298" v="4734" actId="962"/>
          <ac:picMkLst>
            <pc:docMk/>
            <pc:sldMk cId="991693238" sldId="278"/>
            <ac:picMk id="13" creationId="{5EA885AC-E75E-7DD7-602F-F5657B9F5E6A}"/>
          </ac:picMkLst>
        </pc:picChg>
        <pc:picChg chg="del mod">
          <ac:chgData name="Pablo González Mazón" userId="71bccadee5d8585b" providerId="LiveId" clId="{0DDBD101-002D-4666-8B48-6903DB33E3AD}" dt="2023-12-16T21:59:49.580" v="3872" actId="478"/>
          <ac:picMkLst>
            <pc:docMk/>
            <pc:sldMk cId="991693238" sldId="278"/>
            <ac:picMk id="17" creationId="{EDE227E1-B1CD-9910-9BFC-1316F09ED266}"/>
          </ac:picMkLst>
        </pc:picChg>
      </pc:sldChg>
      <pc:sldChg chg="delSp modSp mod ord">
        <pc:chgData name="Pablo González Mazón" userId="71bccadee5d8585b" providerId="LiveId" clId="{0DDBD101-002D-4666-8B48-6903DB33E3AD}" dt="2023-12-16T22:14:32.235" v="4550"/>
        <pc:sldMkLst>
          <pc:docMk/>
          <pc:sldMk cId="3461938355" sldId="279"/>
        </pc:sldMkLst>
        <pc:picChg chg="mod ord replST">
          <ac:chgData name="Pablo González Mazón" userId="71bccadee5d8585b" providerId="LiveId" clId="{0DDBD101-002D-4666-8B48-6903DB33E3AD}" dt="2023-12-16T22:00:38.736" v="3913" actId="962"/>
          <ac:picMkLst>
            <pc:docMk/>
            <pc:sldMk cId="3461938355" sldId="279"/>
            <ac:picMk id="4" creationId="{57CB9A99-F18A-ACBD-CFFA-7AD4F1403847}"/>
          </ac:picMkLst>
        </pc:picChg>
        <pc:picChg chg="del mod">
          <ac:chgData name="Pablo González Mazón" userId="71bccadee5d8585b" providerId="LiveId" clId="{0DDBD101-002D-4666-8B48-6903DB33E3AD}" dt="2023-12-16T22:00:38.735" v="3911" actId="478"/>
          <ac:picMkLst>
            <pc:docMk/>
            <pc:sldMk cId="3461938355" sldId="279"/>
            <ac:picMk id="6" creationId="{253C2B64-8FD8-3E8F-41FC-CB9DA8E0604E}"/>
          </ac:picMkLst>
        </pc:picChg>
        <pc:picChg chg="mod ord replST">
          <ac:chgData name="Pablo González Mazón" userId="71bccadee5d8585b" providerId="LiveId" clId="{0DDBD101-002D-4666-8B48-6903DB33E3AD}" dt="2023-12-16T22:00:56.377" v="3943" actId="962"/>
          <ac:picMkLst>
            <pc:docMk/>
            <pc:sldMk cId="3461938355" sldId="279"/>
            <ac:picMk id="7" creationId="{F0F62084-3747-BA39-A75A-163DF51456BD}"/>
          </ac:picMkLst>
        </pc:picChg>
        <pc:picChg chg="del mod">
          <ac:chgData name="Pablo González Mazón" userId="71bccadee5d8585b" providerId="LiveId" clId="{0DDBD101-002D-4666-8B48-6903DB33E3AD}" dt="2023-12-16T22:00:56.376" v="3941" actId="478"/>
          <ac:picMkLst>
            <pc:docMk/>
            <pc:sldMk cId="3461938355" sldId="279"/>
            <ac:picMk id="32" creationId="{CA401BB2-A6BA-66DF-419E-D6FA9DE7ADA9}"/>
          </ac:picMkLst>
        </pc:picChg>
      </pc:sldChg>
      <pc:sldChg chg="delSp modSp mod">
        <pc:chgData name="Pablo González Mazón" userId="71bccadee5d8585b" providerId="LiveId" clId="{0DDBD101-002D-4666-8B48-6903DB33E3AD}" dt="2023-12-16T22:14:24.231" v="4548" actId="1076"/>
        <pc:sldMkLst>
          <pc:docMk/>
          <pc:sldMk cId="319021590" sldId="280"/>
        </pc:sldMkLst>
        <pc:picChg chg="del mod">
          <ac:chgData name="Pablo González Mazón" userId="71bccadee5d8585b" providerId="LiveId" clId="{0DDBD101-002D-4666-8B48-6903DB33E3AD}" dt="2023-12-16T22:13:52.884" v="4514" actId="478"/>
          <ac:picMkLst>
            <pc:docMk/>
            <pc:sldMk cId="319021590" sldId="280"/>
            <ac:picMk id="3" creationId="{C112F64A-41E5-D2E9-97F9-73678CDD5A74}"/>
          </ac:picMkLst>
        </pc:picChg>
        <pc:picChg chg="del mod ord replST">
          <ac:chgData name="Pablo González Mazón" userId="71bccadee5d8585b" providerId="LiveId" clId="{0DDBD101-002D-4666-8B48-6903DB33E3AD}" dt="2023-12-16T22:14:11.482" v="4544" actId="478"/>
          <ac:picMkLst>
            <pc:docMk/>
            <pc:sldMk cId="319021590" sldId="280"/>
            <ac:picMk id="5" creationId="{89089FD3-B2DC-2ABF-1C8D-5551C0074624}"/>
          </ac:picMkLst>
        </pc:picChg>
        <pc:picChg chg="mod ord replST">
          <ac:chgData name="Pablo González Mazón" userId="71bccadee5d8585b" providerId="LiveId" clId="{0DDBD101-002D-4666-8B48-6903DB33E3AD}" dt="2023-12-16T22:14:24.231" v="4548" actId="1076"/>
          <ac:picMkLst>
            <pc:docMk/>
            <pc:sldMk cId="319021590" sldId="280"/>
            <ac:picMk id="7" creationId="{1F376A7B-608D-ADA9-1320-6C4B76902865}"/>
          </ac:picMkLst>
        </pc:picChg>
      </pc:sldChg>
      <pc:sldChg chg="delSp modSp mod">
        <pc:chgData name="Pablo González Mazón" userId="71bccadee5d8585b" providerId="LiveId" clId="{0DDBD101-002D-4666-8B48-6903DB33E3AD}" dt="2023-12-16T22:15:22.480" v="4611" actId="1076"/>
        <pc:sldMkLst>
          <pc:docMk/>
          <pc:sldMk cId="1133390785" sldId="281"/>
        </pc:sldMkLst>
        <pc:picChg chg="del mod">
          <ac:chgData name="Pablo González Mazón" userId="71bccadee5d8585b" providerId="LiveId" clId="{0DDBD101-002D-4666-8B48-6903DB33E3AD}" dt="2023-12-16T22:15:03.309" v="4578" actId="478"/>
          <ac:picMkLst>
            <pc:docMk/>
            <pc:sldMk cId="1133390785" sldId="281"/>
            <ac:picMk id="4" creationId="{E53F9B0C-D4FD-AC82-AB6F-8C29510CF86C}"/>
          </ac:picMkLst>
        </pc:picChg>
        <pc:picChg chg="del mod ord replST">
          <ac:chgData name="Pablo González Mazón" userId="71bccadee5d8585b" providerId="LiveId" clId="{0DDBD101-002D-4666-8B48-6903DB33E3AD}" dt="2023-12-16T22:15:17.047" v="4608" actId="478"/>
          <ac:picMkLst>
            <pc:docMk/>
            <pc:sldMk cId="1133390785" sldId="281"/>
            <ac:picMk id="5" creationId="{874EFA64-2DE0-F0BF-4498-96DD30D348FF}"/>
          </ac:picMkLst>
        </pc:picChg>
        <pc:picChg chg="mod ord replST">
          <ac:chgData name="Pablo González Mazón" userId="71bccadee5d8585b" providerId="LiveId" clId="{0DDBD101-002D-4666-8B48-6903DB33E3AD}" dt="2023-12-16T22:15:22.480" v="4611" actId="1076"/>
          <ac:picMkLst>
            <pc:docMk/>
            <pc:sldMk cId="1133390785" sldId="281"/>
            <ac:picMk id="7" creationId="{782DC1DD-1C08-D9BC-EAEF-BF669FEE70BB}"/>
          </ac:picMkLst>
        </pc:picChg>
      </pc:sldChg>
      <pc:sldChg chg="addSp delSp modSp mod delAnim modAnim">
        <pc:chgData name="Pablo González Mazón" userId="71bccadee5d8585b" providerId="LiveId" clId="{0DDBD101-002D-4666-8B48-6903DB33E3AD}" dt="2023-12-16T22:04:22.781" v="4105"/>
        <pc:sldMkLst>
          <pc:docMk/>
          <pc:sldMk cId="2863115930" sldId="282"/>
        </pc:sldMkLst>
        <pc:picChg chg="mod ord replST">
          <ac:chgData name="Pablo González Mazón" userId="71bccadee5d8585b" providerId="LiveId" clId="{0DDBD101-002D-4666-8B48-6903DB33E3AD}" dt="2023-12-16T22:01:50.127" v="3976" actId="1076"/>
          <ac:picMkLst>
            <pc:docMk/>
            <pc:sldMk cId="2863115930" sldId="282"/>
            <ac:picMk id="3" creationId="{C5D013B8-C131-B71C-CD63-5133D585EA38}"/>
          </ac:picMkLst>
        </pc:picChg>
        <pc:picChg chg="add del mod">
          <ac:chgData name="Pablo González Mazón" userId="71bccadee5d8585b" providerId="LiveId" clId="{0DDBD101-002D-4666-8B48-6903DB33E3AD}" dt="2023-12-16T22:02:43.944" v="4006" actId="478"/>
          <ac:picMkLst>
            <pc:docMk/>
            <pc:sldMk cId="2863115930" sldId="282"/>
            <ac:picMk id="4" creationId="{7DFF03F4-DFC3-2679-2242-350DB7041F9E}"/>
          </ac:picMkLst>
        </pc:picChg>
        <pc:picChg chg="del mod ord replST">
          <ac:chgData name="Pablo González Mazón" userId="71bccadee5d8585b" providerId="LiveId" clId="{0DDBD101-002D-4666-8B48-6903DB33E3AD}" dt="2023-12-16T22:02:54.949" v="4036" actId="478"/>
          <ac:picMkLst>
            <pc:docMk/>
            <pc:sldMk cId="2863115930" sldId="282"/>
            <ac:picMk id="6" creationId="{6D17FF65-1C2B-A446-82D1-56545FFA6B36}"/>
          </ac:picMkLst>
        </pc:picChg>
        <pc:picChg chg="mod ord replST">
          <ac:chgData name="Pablo González Mazón" userId="71bccadee5d8585b" providerId="LiveId" clId="{0DDBD101-002D-4666-8B48-6903DB33E3AD}" dt="2023-12-16T22:02:54.951" v="4038" actId="962"/>
          <ac:picMkLst>
            <pc:docMk/>
            <pc:sldMk cId="2863115930" sldId="282"/>
            <ac:picMk id="8" creationId="{54275D72-3818-C34D-6C0D-412204D9F16C}"/>
          </ac:picMkLst>
        </pc:picChg>
        <pc:picChg chg="del">
          <ac:chgData name="Pablo González Mazón" userId="71bccadee5d8585b" providerId="LiveId" clId="{0DDBD101-002D-4666-8B48-6903DB33E3AD}" dt="2023-12-16T22:01:18.900" v="3944" actId="478"/>
          <ac:picMkLst>
            <pc:docMk/>
            <pc:sldMk cId="2863115930" sldId="282"/>
            <ac:picMk id="9" creationId="{41A8F630-6322-512A-1871-6F00EC51D39C}"/>
          </ac:picMkLst>
        </pc:picChg>
        <pc:picChg chg="add del mod">
          <ac:chgData name="Pablo González Mazón" userId="71bccadee5d8585b" providerId="LiveId" clId="{0DDBD101-002D-4666-8B48-6903DB33E3AD}" dt="2023-12-16T22:03:33.004" v="4068" actId="478"/>
          <ac:picMkLst>
            <pc:docMk/>
            <pc:sldMk cId="2863115930" sldId="282"/>
            <ac:picMk id="10" creationId="{B6C2B17C-DFF5-7DF7-C332-48A5BDD0916F}"/>
          </ac:picMkLst>
        </pc:picChg>
        <pc:picChg chg="del">
          <ac:chgData name="Pablo González Mazón" userId="71bccadee5d8585b" providerId="LiveId" clId="{0DDBD101-002D-4666-8B48-6903DB33E3AD}" dt="2023-12-16T22:01:21.826" v="3945" actId="478"/>
          <ac:picMkLst>
            <pc:docMk/>
            <pc:sldMk cId="2863115930" sldId="282"/>
            <ac:picMk id="11" creationId="{59605446-7EDF-54A7-A211-89CE266CE018}"/>
          </ac:picMkLst>
        </pc:picChg>
        <pc:picChg chg="mod ord replST">
          <ac:chgData name="Pablo González Mazón" userId="71bccadee5d8585b" providerId="LiveId" clId="{0DDBD101-002D-4666-8B48-6903DB33E3AD}" dt="2023-12-16T22:03:35.638" v="4071" actId="1076"/>
          <ac:picMkLst>
            <pc:docMk/>
            <pc:sldMk cId="2863115930" sldId="282"/>
            <ac:picMk id="13" creationId="{FF7A562F-C3D8-759A-813F-071A220DB3D2}"/>
          </ac:picMkLst>
        </pc:picChg>
        <pc:picChg chg="add del mod">
          <ac:chgData name="Pablo González Mazón" userId="71bccadee5d8585b" providerId="LiveId" clId="{0DDBD101-002D-4666-8B48-6903DB33E3AD}" dt="2023-12-16T22:04:06.885" v="4101" actId="478"/>
          <ac:picMkLst>
            <pc:docMk/>
            <pc:sldMk cId="2863115930" sldId="282"/>
            <ac:picMk id="15" creationId="{B556FF52-A149-3B43-3F73-C53699534600}"/>
          </ac:picMkLst>
        </pc:picChg>
        <pc:picChg chg="mod ord replST">
          <ac:chgData name="Pablo González Mazón" userId="71bccadee5d8585b" providerId="LiveId" clId="{0DDBD101-002D-4666-8B48-6903DB33E3AD}" dt="2023-12-16T22:04:14.528" v="4104" actId="1076"/>
          <ac:picMkLst>
            <pc:docMk/>
            <pc:sldMk cId="2863115930" sldId="282"/>
            <ac:picMk id="17" creationId="{4DBA9D3A-AB50-2115-48FF-A6B2E7DF838B}"/>
          </ac:picMkLst>
        </pc:picChg>
        <pc:picChg chg="del mod">
          <ac:chgData name="Pablo González Mazón" userId="71bccadee5d8585b" providerId="LiveId" clId="{0DDBD101-002D-4666-8B48-6903DB33E3AD}" dt="2023-12-16T22:01:41.589" v="3973" actId="478"/>
          <ac:picMkLst>
            <pc:docMk/>
            <pc:sldMk cId="2863115930" sldId="282"/>
            <ac:picMk id="22" creationId="{6DB3DE2A-2F2E-B21B-ACEC-49C2F5AB04B7}"/>
          </ac:picMkLst>
        </pc:picChg>
      </pc:sldChg>
      <pc:sldChg chg="modSp mod modAnim">
        <pc:chgData name="Pablo González Mazón" userId="71bccadee5d8585b" providerId="LiveId" clId="{0DDBD101-002D-4666-8B48-6903DB33E3AD}" dt="2023-12-16T22:18:50.437" v="4745" actId="1076"/>
        <pc:sldMkLst>
          <pc:docMk/>
          <pc:sldMk cId="3175885886" sldId="285"/>
        </pc:sldMkLst>
        <pc:picChg chg="mod">
          <ac:chgData name="Pablo González Mazón" userId="71bccadee5d8585b" providerId="LiveId" clId="{0DDBD101-002D-4666-8B48-6903DB33E3AD}" dt="2023-12-16T22:18:50.437" v="4745" actId="1076"/>
          <ac:picMkLst>
            <pc:docMk/>
            <pc:sldMk cId="3175885886" sldId="285"/>
            <ac:picMk id="21" creationId="{C24B5C0A-57DA-A1C8-18C2-51C4FE34B504}"/>
          </ac:picMkLst>
        </pc:picChg>
        <pc:picChg chg="mod">
          <ac:chgData name="Pablo González Mazón" userId="71bccadee5d8585b" providerId="LiveId" clId="{0DDBD101-002D-4666-8B48-6903DB33E3AD}" dt="2023-12-16T22:18:42.929" v="4743" actId="1076"/>
          <ac:picMkLst>
            <pc:docMk/>
            <pc:sldMk cId="3175885886" sldId="285"/>
            <ac:picMk id="33" creationId="{D4D30B3B-0751-7D0E-7D50-F318680F8766}"/>
          </ac:picMkLst>
        </pc:picChg>
        <pc:picChg chg="mod">
          <ac:chgData name="Pablo González Mazón" userId="71bccadee5d8585b" providerId="LiveId" clId="{0DDBD101-002D-4666-8B48-6903DB33E3AD}" dt="2023-12-16T22:18:34.939" v="4741" actId="1076"/>
          <ac:picMkLst>
            <pc:docMk/>
            <pc:sldMk cId="3175885886" sldId="285"/>
            <ac:picMk id="38" creationId="{9CB3C6D5-F7F4-8607-6081-2697E3D6124E}"/>
          </ac:picMkLst>
        </pc:picChg>
        <pc:picChg chg="mod">
          <ac:chgData name="Pablo González Mazón" userId="71bccadee5d8585b" providerId="LiveId" clId="{0DDBD101-002D-4666-8B48-6903DB33E3AD}" dt="2023-12-16T22:18:38.886" v="4742" actId="1076"/>
          <ac:picMkLst>
            <pc:docMk/>
            <pc:sldMk cId="3175885886" sldId="285"/>
            <ac:picMk id="40" creationId="{2DD5B1EF-14AE-08FC-29D5-77985FDCB693}"/>
          </ac:picMkLst>
        </pc:picChg>
        <pc:picChg chg="mod">
          <ac:chgData name="Pablo González Mazón" userId="71bccadee5d8585b" providerId="LiveId" clId="{0DDBD101-002D-4666-8B48-6903DB33E3AD}" dt="2023-12-16T22:18:46.499" v="4744" actId="1076"/>
          <ac:picMkLst>
            <pc:docMk/>
            <pc:sldMk cId="3175885886" sldId="285"/>
            <ac:picMk id="47" creationId="{12FA7838-ED8D-FC77-1034-72AD3333316E}"/>
          </ac:picMkLst>
        </pc:picChg>
      </pc:sldChg>
      <pc:sldChg chg="modAnim">
        <pc:chgData name="Pablo González Mazón" userId="71bccadee5d8585b" providerId="LiveId" clId="{0DDBD101-002D-4666-8B48-6903DB33E3AD}" dt="2023-12-16T22:18:56.577" v="4746"/>
        <pc:sldMkLst>
          <pc:docMk/>
          <pc:sldMk cId="1768080774" sldId="286"/>
        </pc:sldMkLst>
      </pc:sldChg>
      <pc:sldChg chg="addSp delSp modSp mod modAnim">
        <pc:chgData name="Pablo González Mazón" userId="71bccadee5d8585b" providerId="LiveId" clId="{0DDBD101-002D-4666-8B48-6903DB33E3AD}" dt="2023-12-16T22:26:42.317" v="4919"/>
        <pc:sldMkLst>
          <pc:docMk/>
          <pc:sldMk cId="737154900" sldId="287"/>
        </pc:sldMkLst>
        <pc:picChg chg="add del mod">
          <ac:chgData name="Pablo González Mazón" userId="71bccadee5d8585b" providerId="LiveId" clId="{0DDBD101-002D-4666-8B48-6903DB33E3AD}" dt="2023-12-16T22:26:42.317" v="4919"/>
          <ac:picMkLst>
            <pc:docMk/>
            <pc:sldMk cId="737154900" sldId="287"/>
            <ac:picMk id="3" creationId="{E4D3B0CD-1FBE-7AB2-F563-CA92883C6E26}"/>
          </ac:picMkLst>
        </pc:picChg>
        <pc:picChg chg="mod">
          <ac:chgData name="Pablo González Mazón" userId="71bccadee5d8585b" providerId="LiveId" clId="{0DDBD101-002D-4666-8B48-6903DB33E3AD}" dt="2023-12-16T22:26:37.295" v="4917" actId="1076"/>
          <ac:picMkLst>
            <pc:docMk/>
            <pc:sldMk cId="737154900" sldId="287"/>
            <ac:picMk id="6" creationId="{2D89DF9B-A5AE-1408-A6EF-71FC370CDE4B}"/>
          </ac:picMkLst>
        </pc:picChg>
      </pc:sldChg>
      <pc:sldChg chg="delSp modSp mod modAnim">
        <pc:chgData name="Pablo González Mazón" userId="71bccadee5d8585b" providerId="LiveId" clId="{0DDBD101-002D-4666-8B48-6903DB33E3AD}" dt="2023-12-16T22:34:43.145" v="5133" actId="1076"/>
        <pc:sldMkLst>
          <pc:docMk/>
          <pc:sldMk cId="2353369922" sldId="289"/>
        </pc:sldMkLst>
        <pc:picChg chg="mod">
          <ac:chgData name="Pablo González Mazón" userId="71bccadee5d8585b" providerId="LiveId" clId="{0DDBD101-002D-4666-8B48-6903DB33E3AD}" dt="2023-12-16T22:34:43.145" v="5133" actId="1076"/>
          <ac:picMkLst>
            <pc:docMk/>
            <pc:sldMk cId="2353369922" sldId="289"/>
            <ac:picMk id="9" creationId="{D9D2D1D2-3072-9D2D-89C7-36DF71CEA9EA}"/>
          </ac:picMkLst>
        </pc:picChg>
        <pc:picChg chg="mod">
          <ac:chgData name="Pablo González Mazón" userId="71bccadee5d8585b" providerId="LiveId" clId="{0DDBD101-002D-4666-8B48-6903DB33E3AD}" dt="2023-12-16T22:34:37.962" v="5132" actId="1076"/>
          <ac:picMkLst>
            <pc:docMk/>
            <pc:sldMk cId="2353369922" sldId="289"/>
            <ac:picMk id="12" creationId="{F4D0515F-6D84-2445-2E25-568F11E5DEEC}"/>
          </ac:picMkLst>
        </pc:picChg>
        <pc:picChg chg="mod">
          <ac:chgData name="Pablo González Mazón" userId="71bccadee5d8585b" providerId="LiveId" clId="{0DDBD101-002D-4666-8B48-6903DB33E3AD}" dt="2023-12-16T22:34:32.653" v="5131" actId="1076"/>
          <ac:picMkLst>
            <pc:docMk/>
            <pc:sldMk cId="2353369922" sldId="289"/>
            <ac:picMk id="14" creationId="{125A435F-0776-FC08-8CEF-9944DAA4724C}"/>
          </ac:picMkLst>
        </pc:picChg>
        <pc:picChg chg="del">
          <ac:chgData name="Pablo González Mazón" userId="71bccadee5d8585b" providerId="LiveId" clId="{0DDBD101-002D-4666-8B48-6903DB33E3AD}" dt="2023-12-16T22:34:28.667" v="5130" actId="478"/>
          <ac:picMkLst>
            <pc:docMk/>
            <pc:sldMk cId="2353369922" sldId="289"/>
            <ac:picMk id="17" creationId="{B66C6EE2-0BA9-630D-0E4B-CDE71A0C7FF5}"/>
          </ac:picMkLst>
        </pc:picChg>
      </pc:sldChg>
      <pc:sldChg chg="modSp mod">
        <pc:chgData name="Pablo González Mazón" userId="71bccadee5d8585b" providerId="LiveId" clId="{0DDBD101-002D-4666-8B48-6903DB33E3AD}" dt="2023-12-16T22:32:36.868" v="5109" actId="20577"/>
        <pc:sldMkLst>
          <pc:docMk/>
          <pc:sldMk cId="567802638" sldId="290"/>
        </pc:sldMkLst>
        <pc:spChg chg="mod">
          <ac:chgData name="Pablo González Mazón" userId="71bccadee5d8585b" providerId="LiveId" clId="{0DDBD101-002D-4666-8B48-6903DB33E3AD}" dt="2023-12-16T22:32:36.868" v="5109" actId="20577"/>
          <ac:spMkLst>
            <pc:docMk/>
            <pc:sldMk cId="567802638" sldId="290"/>
            <ac:spMk id="2" creationId="{894F3C27-899B-7B52-EEC7-5F1BE3216D6F}"/>
          </ac:spMkLst>
        </pc:spChg>
      </pc:sldChg>
      <pc:sldChg chg="modSp mod">
        <pc:chgData name="Pablo González Mazón" userId="71bccadee5d8585b" providerId="LiveId" clId="{0DDBD101-002D-4666-8B48-6903DB33E3AD}" dt="2023-12-16T22:11:56.099" v="4424" actId="20577"/>
        <pc:sldMkLst>
          <pc:docMk/>
          <pc:sldMk cId="343966971" sldId="291"/>
        </pc:sldMkLst>
        <pc:spChg chg="mod">
          <ac:chgData name="Pablo González Mazón" userId="71bccadee5d8585b" providerId="LiveId" clId="{0DDBD101-002D-4666-8B48-6903DB33E3AD}" dt="2023-12-16T22:11:56.099" v="4424" actId="20577"/>
          <ac:spMkLst>
            <pc:docMk/>
            <pc:sldMk cId="343966971" sldId="291"/>
            <ac:spMk id="2" creationId="{894F3C27-899B-7B52-EEC7-5F1BE3216D6F}"/>
          </ac:spMkLst>
        </pc:spChg>
      </pc:sldChg>
      <pc:sldChg chg="modSp mod">
        <pc:chgData name="Pablo González Mazón" userId="71bccadee5d8585b" providerId="LiveId" clId="{0DDBD101-002D-4666-8B48-6903DB33E3AD}" dt="2023-12-16T21:58:41.858" v="3844" actId="20577"/>
        <pc:sldMkLst>
          <pc:docMk/>
          <pc:sldMk cId="2439329520" sldId="292"/>
        </pc:sldMkLst>
        <pc:spChg chg="mod">
          <ac:chgData name="Pablo González Mazón" userId="71bccadee5d8585b" providerId="LiveId" clId="{0DDBD101-002D-4666-8B48-6903DB33E3AD}" dt="2023-12-16T21:58:41.858" v="3844" actId="20577"/>
          <ac:spMkLst>
            <pc:docMk/>
            <pc:sldMk cId="2439329520" sldId="292"/>
            <ac:spMk id="2" creationId="{894F3C27-899B-7B52-EEC7-5F1BE3216D6F}"/>
          </ac:spMkLst>
        </pc:spChg>
      </pc:sldChg>
      <pc:sldChg chg="modSp mod">
        <pc:chgData name="Pablo González Mazón" userId="71bccadee5d8585b" providerId="LiveId" clId="{0DDBD101-002D-4666-8B48-6903DB33E3AD}" dt="2023-12-16T21:55:50.784" v="3770" actId="20577"/>
        <pc:sldMkLst>
          <pc:docMk/>
          <pc:sldMk cId="3208854154" sldId="293"/>
        </pc:sldMkLst>
        <pc:spChg chg="mod">
          <ac:chgData name="Pablo González Mazón" userId="71bccadee5d8585b" providerId="LiveId" clId="{0DDBD101-002D-4666-8B48-6903DB33E3AD}" dt="2023-12-16T21:55:50.784" v="3770" actId="20577"/>
          <ac:spMkLst>
            <pc:docMk/>
            <pc:sldMk cId="3208854154" sldId="293"/>
            <ac:spMk id="2" creationId="{894F3C27-899B-7B52-EEC7-5F1BE3216D6F}"/>
          </ac:spMkLst>
        </pc:spChg>
      </pc:sldChg>
      <pc:sldChg chg="modAnim">
        <pc:chgData name="Pablo González Mazón" userId="71bccadee5d8585b" providerId="LiveId" clId="{0DDBD101-002D-4666-8B48-6903DB33E3AD}" dt="2023-12-16T22:33:10.714" v="5113"/>
        <pc:sldMkLst>
          <pc:docMk/>
          <pc:sldMk cId="1487967845" sldId="294"/>
        </pc:sldMkLst>
      </pc:sldChg>
      <pc:sldChg chg="modSp mod modAnim">
        <pc:chgData name="Pablo González Mazón" userId="71bccadee5d8585b" providerId="LiveId" clId="{0DDBD101-002D-4666-8B48-6903DB33E3AD}" dt="2023-12-16T22:33:51.620" v="5122" actId="1076"/>
        <pc:sldMkLst>
          <pc:docMk/>
          <pc:sldMk cId="679415673" sldId="295"/>
        </pc:sldMkLst>
        <pc:picChg chg="mod">
          <ac:chgData name="Pablo González Mazón" userId="71bccadee5d8585b" providerId="LiveId" clId="{0DDBD101-002D-4666-8B48-6903DB33E3AD}" dt="2023-12-16T22:33:30.201" v="5116" actId="1076"/>
          <ac:picMkLst>
            <pc:docMk/>
            <pc:sldMk cId="679415673" sldId="295"/>
            <ac:picMk id="8" creationId="{0CEF5FF5-8631-2C02-CEB3-CC9614D63B1D}"/>
          </ac:picMkLst>
        </pc:picChg>
        <pc:picChg chg="mod">
          <ac:chgData name="Pablo González Mazón" userId="71bccadee5d8585b" providerId="LiveId" clId="{0DDBD101-002D-4666-8B48-6903DB33E3AD}" dt="2023-12-16T22:33:51.620" v="5122" actId="1076"/>
          <ac:picMkLst>
            <pc:docMk/>
            <pc:sldMk cId="679415673" sldId="295"/>
            <ac:picMk id="21" creationId="{30806E4F-6456-53E7-931B-03B9D6ECFA35}"/>
          </ac:picMkLst>
        </pc:picChg>
      </pc:sldChg>
      <pc:sldChg chg="modAnim">
        <pc:chgData name="Pablo González Mazón" userId="71bccadee5d8585b" providerId="LiveId" clId="{0DDBD101-002D-4666-8B48-6903DB33E3AD}" dt="2023-12-16T22:34:06.379" v="5125"/>
        <pc:sldMkLst>
          <pc:docMk/>
          <pc:sldMk cId="1170480669" sldId="297"/>
        </pc:sldMkLst>
      </pc:sldChg>
      <pc:sldChg chg="modSp mod modAnim">
        <pc:chgData name="Pablo González Mazón" userId="71bccadee5d8585b" providerId="LiveId" clId="{0DDBD101-002D-4666-8B48-6903DB33E3AD}" dt="2023-12-16T22:35:04.113" v="5139"/>
        <pc:sldMkLst>
          <pc:docMk/>
          <pc:sldMk cId="2356953896" sldId="298"/>
        </pc:sldMkLst>
        <pc:picChg chg="mod">
          <ac:chgData name="Pablo González Mazón" userId="71bccadee5d8585b" providerId="LiveId" clId="{0DDBD101-002D-4666-8B48-6903DB33E3AD}" dt="2023-12-16T22:35:02.935" v="5138" actId="1076"/>
          <ac:picMkLst>
            <pc:docMk/>
            <pc:sldMk cId="2356953896" sldId="298"/>
            <ac:picMk id="11" creationId="{D3C57087-C578-8B9E-FE9C-3135A07BDD7E}"/>
          </ac:picMkLst>
        </pc:picChg>
      </pc:sldChg>
      <pc:sldChg chg="modAnim">
        <pc:chgData name="Pablo González Mazón" userId="71bccadee5d8585b" providerId="LiveId" clId="{0DDBD101-002D-4666-8B48-6903DB33E3AD}" dt="2023-12-16T22:35:18.333" v="5143"/>
        <pc:sldMkLst>
          <pc:docMk/>
          <pc:sldMk cId="195779408" sldId="299"/>
        </pc:sldMkLst>
      </pc:sldChg>
      <pc:sldChg chg="modSp mod">
        <pc:chgData name="Pablo González Mazón" userId="71bccadee5d8585b" providerId="LiveId" clId="{0DDBD101-002D-4666-8B48-6903DB33E3AD}" dt="2023-12-16T21:04:28.574" v="1544" actId="20577"/>
        <pc:sldMkLst>
          <pc:docMk/>
          <pc:sldMk cId="4191157112" sldId="305"/>
        </pc:sldMkLst>
        <pc:spChg chg="mod">
          <ac:chgData name="Pablo González Mazón" userId="71bccadee5d8585b" providerId="LiveId" clId="{0DDBD101-002D-4666-8B48-6903DB33E3AD}" dt="2023-12-16T21:04:28.574" v="1544" actId="20577"/>
          <ac:spMkLst>
            <pc:docMk/>
            <pc:sldMk cId="4191157112" sldId="305"/>
            <ac:spMk id="2" creationId="{C4D93EBB-AEED-E13B-9587-62913D366D2C}"/>
          </ac:spMkLst>
        </pc:spChg>
      </pc:sldChg>
      <pc:sldChg chg="modSp mod">
        <pc:chgData name="Pablo González Mazón" userId="71bccadee5d8585b" providerId="LiveId" clId="{0DDBD101-002D-4666-8B48-6903DB33E3AD}" dt="2023-12-16T21:04:40.721" v="1567" actId="20577"/>
        <pc:sldMkLst>
          <pc:docMk/>
          <pc:sldMk cId="2316950455" sldId="306"/>
        </pc:sldMkLst>
        <pc:spChg chg="mod">
          <ac:chgData name="Pablo González Mazón" userId="71bccadee5d8585b" providerId="LiveId" clId="{0DDBD101-002D-4666-8B48-6903DB33E3AD}" dt="2023-12-16T21:04:40.721" v="1567" actId="20577"/>
          <ac:spMkLst>
            <pc:docMk/>
            <pc:sldMk cId="2316950455" sldId="306"/>
            <ac:spMk id="2" creationId="{C4D93EBB-AEED-E13B-9587-62913D366D2C}"/>
          </ac:spMkLst>
        </pc:spChg>
      </pc:sldChg>
      <pc:sldChg chg="addSp delSp modSp mod delAnim modAnim">
        <pc:chgData name="Pablo González Mazón" userId="71bccadee5d8585b" providerId="LiveId" clId="{0DDBD101-002D-4666-8B48-6903DB33E3AD}" dt="2023-12-16T21:04:51.867" v="1586" actId="20577"/>
        <pc:sldMkLst>
          <pc:docMk/>
          <pc:sldMk cId="3361254538" sldId="307"/>
        </pc:sldMkLst>
        <pc:spChg chg="mod">
          <ac:chgData name="Pablo González Mazón" userId="71bccadee5d8585b" providerId="LiveId" clId="{0DDBD101-002D-4666-8B48-6903DB33E3AD}" dt="2023-12-16T21:04:51.867" v="1586" actId="20577"/>
          <ac:spMkLst>
            <pc:docMk/>
            <pc:sldMk cId="3361254538" sldId="307"/>
            <ac:spMk id="2" creationId="{C4D93EBB-AEED-E13B-9587-62913D366D2C}"/>
          </ac:spMkLst>
        </pc:spChg>
        <pc:picChg chg="add mod">
          <ac:chgData name="Pablo González Mazón" userId="71bccadee5d8585b" providerId="LiveId" clId="{0DDBD101-002D-4666-8B48-6903DB33E3AD}" dt="2023-12-16T20:23:21.412" v="280" actId="1076"/>
          <ac:picMkLst>
            <pc:docMk/>
            <pc:sldMk cId="3361254538" sldId="307"/>
            <ac:picMk id="3" creationId="{0909EF23-C727-498B-DCAB-6F99E0E149E4}"/>
          </ac:picMkLst>
        </pc:picChg>
        <pc:picChg chg="add mod">
          <ac:chgData name="Pablo González Mazón" userId="71bccadee5d8585b" providerId="LiveId" clId="{0DDBD101-002D-4666-8B48-6903DB33E3AD}" dt="2023-12-16T20:23:17.993" v="279" actId="1076"/>
          <ac:picMkLst>
            <pc:docMk/>
            <pc:sldMk cId="3361254538" sldId="307"/>
            <ac:picMk id="4" creationId="{01761849-8174-77B6-69ED-02B87FE4B858}"/>
          </ac:picMkLst>
        </pc:picChg>
        <pc:picChg chg="add del mod">
          <ac:chgData name="Pablo González Mazón" userId="71bccadee5d8585b" providerId="LiveId" clId="{0DDBD101-002D-4666-8B48-6903DB33E3AD}" dt="2023-12-16T20:19:08.030" v="39" actId="478"/>
          <ac:picMkLst>
            <pc:docMk/>
            <pc:sldMk cId="3361254538" sldId="307"/>
            <ac:picMk id="5" creationId="{6B9F1C44-7FDE-E453-1279-749905CF91D9}"/>
          </ac:picMkLst>
        </pc:picChg>
        <pc:picChg chg="mod">
          <ac:chgData name="Pablo González Mazón" userId="71bccadee5d8585b" providerId="LiveId" clId="{0DDBD101-002D-4666-8B48-6903DB33E3AD}" dt="2023-12-16T20:18:20.390" v="5" actId="1076"/>
          <ac:picMkLst>
            <pc:docMk/>
            <pc:sldMk cId="3361254538" sldId="307"/>
            <ac:picMk id="7" creationId="{BDE25C79-ACA5-3D30-A4C2-6C6DE6BC8B7E}"/>
          </ac:picMkLst>
        </pc:picChg>
        <pc:picChg chg="mod ord replST">
          <ac:chgData name="Pablo González Mazón" userId="71bccadee5d8585b" providerId="LiveId" clId="{0DDBD101-002D-4666-8B48-6903DB33E3AD}" dt="2023-12-16T20:23:11.267" v="278" actId="1076"/>
          <ac:picMkLst>
            <pc:docMk/>
            <pc:sldMk cId="3361254538" sldId="307"/>
            <ac:picMk id="8" creationId="{D17FAC24-EBD3-C522-CB2C-4C80BEA284A7}"/>
          </ac:picMkLst>
        </pc:picChg>
        <pc:picChg chg="add del mod">
          <ac:chgData name="Pablo González Mazón" userId="71bccadee5d8585b" providerId="LiveId" clId="{0DDBD101-002D-4666-8B48-6903DB33E3AD}" dt="2023-12-16T20:19:35.103" v="72" actId="478"/>
          <ac:picMkLst>
            <pc:docMk/>
            <pc:sldMk cId="3361254538" sldId="307"/>
            <ac:picMk id="9" creationId="{DD2C5C5C-015C-8A56-87E2-35D9637BE6FD}"/>
          </ac:picMkLst>
        </pc:picChg>
        <pc:picChg chg="del mod ord replST">
          <ac:chgData name="Pablo González Mazón" userId="71bccadee5d8585b" providerId="LiveId" clId="{0DDBD101-002D-4666-8B48-6903DB33E3AD}" dt="2023-12-16T20:20:22.962" v="106" actId="478"/>
          <ac:picMkLst>
            <pc:docMk/>
            <pc:sldMk cId="3361254538" sldId="307"/>
            <ac:picMk id="11" creationId="{246C7238-1B02-A882-C095-4DB727BACFA0}"/>
          </ac:picMkLst>
        </pc:picChg>
        <pc:picChg chg="del mod ord replST">
          <ac:chgData name="Pablo González Mazón" userId="71bccadee5d8585b" providerId="LiveId" clId="{0DDBD101-002D-4666-8B48-6903DB33E3AD}" dt="2023-12-16T20:20:33.349" v="136" actId="478"/>
          <ac:picMkLst>
            <pc:docMk/>
            <pc:sldMk cId="3361254538" sldId="307"/>
            <ac:picMk id="13" creationId="{60CF6219-C636-731D-0558-2AE679A4E9BD}"/>
          </ac:picMkLst>
        </pc:picChg>
        <pc:picChg chg="add del mod ord replST">
          <ac:chgData name="Pablo González Mazón" userId="71bccadee5d8585b" providerId="LiveId" clId="{0DDBD101-002D-4666-8B48-6903DB33E3AD}" dt="2023-12-16T20:23:04.604" v="274" actId="478"/>
          <ac:picMkLst>
            <pc:docMk/>
            <pc:sldMk cId="3361254538" sldId="307"/>
            <ac:picMk id="15" creationId="{6D5AC8AE-987C-197E-DD12-DCCCC6E93675}"/>
          </ac:picMkLst>
        </pc:picChg>
        <pc:picChg chg="add del mod">
          <ac:chgData name="Pablo González Mazón" userId="71bccadee5d8585b" providerId="LiveId" clId="{0DDBD101-002D-4666-8B48-6903DB33E3AD}" dt="2023-12-16T20:20:50.490" v="168" actId="478"/>
          <ac:picMkLst>
            <pc:docMk/>
            <pc:sldMk cId="3361254538" sldId="307"/>
            <ac:picMk id="16" creationId="{B97FC1F9-8817-8184-7BA2-E0BB4D52A024}"/>
          </ac:picMkLst>
        </pc:picChg>
        <pc:picChg chg="del mod ord replST">
          <ac:chgData name="Pablo González Mazón" userId="71bccadee5d8585b" providerId="LiveId" clId="{0DDBD101-002D-4666-8B48-6903DB33E3AD}" dt="2023-12-16T20:22:42.038" v="246" actId="478"/>
          <ac:picMkLst>
            <pc:docMk/>
            <pc:sldMk cId="3361254538" sldId="307"/>
            <ac:picMk id="18" creationId="{9ACDD6C0-21FD-466C-1D85-5B4F6B866E07}"/>
          </ac:picMkLst>
        </pc:picChg>
        <pc:picChg chg="del mod ord replST delST">
          <ac:chgData name="Pablo González Mazón" userId="71bccadee5d8585b" providerId="LiveId" clId="{0DDBD101-002D-4666-8B48-6903DB33E3AD}" dt="2023-12-16T20:21:22.294" v="234"/>
          <ac:picMkLst>
            <pc:docMk/>
            <pc:sldMk cId="3361254538" sldId="307"/>
            <ac:picMk id="20" creationId="{99756005-B16E-9998-A114-96494E51461E}"/>
          </ac:picMkLst>
        </pc:picChg>
        <pc:picChg chg="mod ord replST">
          <ac:chgData name="Pablo González Mazón" userId="71bccadee5d8585b" providerId="LiveId" clId="{0DDBD101-002D-4666-8B48-6903DB33E3AD}" dt="2023-12-16T20:23:06.864" v="277" actId="1076"/>
          <ac:picMkLst>
            <pc:docMk/>
            <pc:sldMk cId="3361254538" sldId="307"/>
            <ac:picMk id="22" creationId="{914C6663-A9DE-5E60-7ED6-A6AD49EBAA4D}"/>
          </ac:picMkLst>
        </pc:picChg>
        <pc:picChg chg="add del mod">
          <ac:chgData name="Pablo González Mazón" userId="71bccadee5d8585b" providerId="LiveId" clId="{0DDBD101-002D-4666-8B48-6903DB33E3AD}" dt="2023-12-16T20:23:45.791" v="309" actId="478"/>
          <ac:picMkLst>
            <pc:docMk/>
            <pc:sldMk cId="3361254538" sldId="307"/>
            <ac:picMk id="23" creationId="{180C101B-E3BE-03F8-4EBE-6F9957484DCA}"/>
          </ac:picMkLst>
        </pc:picChg>
        <pc:picChg chg="mod ord replST">
          <ac:chgData name="Pablo González Mazón" userId="71bccadee5d8585b" providerId="LiveId" clId="{0DDBD101-002D-4666-8B48-6903DB33E3AD}" dt="2023-12-16T20:23:52.800" v="312" actId="1076"/>
          <ac:picMkLst>
            <pc:docMk/>
            <pc:sldMk cId="3361254538" sldId="307"/>
            <ac:picMk id="25" creationId="{C4D63412-F7C4-75C8-9778-E3C576ED9461}"/>
          </ac:picMkLst>
        </pc:picChg>
        <pc:picChg chg="add mod">
          <ac:chgData name="Pablo González Mazón" userId="71bccadee5d8585b" providerId="LiveId" clId="{0DDBD101-002D-4666-8B48-6903DB33E3AD}" dt="2023-12-16T20:24:47.964" v="317" actId="1076"/>
          <ac:picMkLst>
            <pc:docMk/>
            <pc:sldMk cId="3361254538" sldId="307"/>
            <ac:picMk id="26" creationId="{AA4440EA-BAAD-7B47-A765-0C8DEC45E43B}"/>
          </ac:picMkLst>
        </pc:picChg>
      </pc:sldChg>
      <pc:sldChg chg="del">
        <pc:chgData name="Pablo González Mazón" userId="71bccadee5d8585b" providerId="LiveId" clId="{0DDBD101-002D-4666-8B48-6903DB33E3AD}" dt="2023-12-16T20:18:35.056" v="8" actId="47"/>
        <pc:sldMkLst>
          <pc:docMk/>
          <pc:sldMk cId="1181301782" sldId="310"/>
        </pc:sldMkLst>
      </pc:sldChg>
      <pc:sldChg chg="del">
        <pc:chgData name="Pablo González Mazón" userId="71bccadee5d8585b" providerId="LiveId" clId="{0DDBD101-002D-4666-8B48-6903DB33E3AD}" dt="2023-12-16T20:25:00.067" v="318" actId="47"/>
        <pc:sldMkLst>
          <pc:docMk/>
          <pc:sldMk cId="621307611" sldId="311"/>
        </pc:sldMkLst>
      </pc:sldChg>
      <pc:sldChg chg="addSp delSp modSp mod delAnim modAnim">
        <pc:chgData name="Pablo González Mazón" userId="71bccadee5d8585b" providerId="LiveId" clId="{0DDBD101-002D-4666-8B48-6903DB33E3AD}" dt="2023-12-16T20:28:37.212" v="529" actId="1076"/>
        <pc:sldMkLst>
          <pc:docMk/>
          <pc:sldMk cId="3600865054" sldId="313"/>
        </pc:sldMkLst>
        <pc:spChg chg="mod">
          <ac:chgData name="Pablo González Mazón" userId="71bccadee5d8585b" providerId="LiveId" clId="{0DDBD101-002D-4666-8B48-6903DB33E3AD}" dt="2023-12-16T20:26:34.041" v="423" actId="20577"/>
          <ac:spMkLst>
            <pc:docMk/>
            <pc:sldMk cId="3600865054" sldId="313"/>
            <ac:spMk id="2" creationId="{94D29939-CB86-904C-1F1A-9B20609F6841}"/>
          </ac:spMkLst>
        </pc:spChg>
        <pc:picChg chg="add mod">
          <ac:chgData name="Pablo González Mazón" userId="71bccadee5d8585b" providerId="LiveId" clId="{0DDBD101-002D-4666-8B48-6903DB33E3AD}" dt="2023-12-16T20:28:16.767" v="524" actId="1076"/>
          <ac:picMkLst>
            <pc:docMk/>
            <pc:sldMk cId="3600865054" sldId="313"/>
            <ac:picMk id="3" creationId="{652173FD-F90C-3292-166D-807949442808}"/>
          </ac:picMkLst>
        </pc:picChg>
        <pc:picChg chg="add mod">
          <ac:chgData name="Pablo González Mazón" userId="71bccadee5d8585b" providerId="LiveId" clId="{0DDBD101-002D-4666-8B48-6903DB33E3AD}" dt="2023-12-16T20:28:21.086" v="525" actId="1076"/>
          <ac:picMkLst>
            <pc:docMk/>
            <pc:sldMk cId="3600865054" sldId="313"/>
            <ac:picMk id="4" creationId="{15E1C6E1-B7AB-0C9A-A132-F3D2FFE09489}"/>
          </ac:picMkLst>
        </pc:picChg>
        <pc:picChg chg="add del mod">
          <ac:chgData name="Pablo González Mazón" userId="71bccadee5d8585b" providerId="LiveId" clId="{0DDBD101-002D-4666-8B48-6903DB33E3AD}" dt="2023-12-16T20:27:16.944" v="451" actId="478"/>
          <ac:picMkLst>
            <pc:docMk/>
            <pc:sldMk cId="3600865054" sldId="313"/>
            <ac:picMk id="5" creationId="{6498D175-B009-E90B-18D2-2EEF3C5D9069}"/>
          </ac:picMkLst>
        </pc:picChg>
        <pc:picChg chg="mod ord replST">
          <ac:chgData name="Pablo González Mazón" userId="71bccadee5d8585b" providerId="LiveId" clId="{0DDBD101-002D-4666-8B48-6903DB33E3AD}" dt="2023-12-16T20:28:37.212" v="529" actId="1076"/>
          <ac:picMkLst>
            <pc:docMk/>
            <pc:sldMk cId="3600865054" sldId="313"/>
            <ac:picMk id="7" creationId="{C32F7381-5BCD-0FC0-8A1F-7291140BD694}"/>
          </ac:picMkLst>
        </pc:picChg>
        <pc:picChg chg="add del mod">
          <ac:chgData name="Pablo González Mazón" userId="71bccadee5d8585b" providerId="LiveId" clId="{0DDBD101-002D-4666-8B48-6903DB33E3AD}" dt="2023-12-16T20:27:44.713" v="484" actId="478"/>
          <ac:picMkLst>
            <pc:docMk/>
            <pc:sldMk cId="3600865054" sldId="313"/>
            <ac:picMk id="8" creationId="{932E94A1-C284-1637-5044-D6E9670122B2}"/>
          </ac:picMkLst>
        </pc:picChg>
        <pc:picChg chg="mod ord replST">
          <ac:chgData name="Pablo González Mazón" userId="71bccadee5d8585b" providerId="LiveId" clId="{0DDBD101-002D-4666-8B48-6903DB33E3AD}" dt="2023-12-16T20:28:33.124" v="528" actId="1076"/>
          <ac:picMkLst>
            <pc:docMk/>
            <pc:sldMk cId="3600865054" sldId="313"/>
            <ac:picMk id="10" creationId="{71CFB64A-E98F-DD8E-F5FC-97AADAC748D5}"/>
          </ac:picMkLst>
        </pc:picChg>
        <pc:picChg chg="del mod">
          <ac:chgData name="Pablo González Mazón" userId="71bccadee5d8585b" providerId="LiveId" clId="{0DDBD101-002D-4666-8B48-6903DB33E3AD}" dt="2023-12-16T20:28:03.955" v="518" actId="478"/>
          <ac:picMkLst>
            <pc:docMk/>
            <pc:sldMk cId="3600865054" sldId="313"/>
            <ac:picMk id="11" creationId="{686D2268-244A-CF35-DB11-D875B57E5E64}"/>
          </ac:picMkLst>
        </pc:picChg>
        <pc:picChg chg="del">
          <ac:chgData name="Pablo González Mazón" userId="71bccadee5d8585b" providerId="LiveId" clId="{0DDBD101-002D-4666-8B48-6903DB33E3AD}" dt="2023-12-16T20:25:56.181" v="400" actId="478"/>
          <ac:picMkLst>
            <pc:docMk/>
            <pc:sldMk cId="3600865054" sldId="313"/>
            <ac:picMk id="13" creationId="{5D1B3B90-E25B-3041-44FC-B1A5F325C6FC}"/>
          </ac:picMkLst>
        </pc:picChg>
        <pc:picChg chg="mod ord replST">
          <ac:chgData name="Pablo González Mazón" userId="71bccadee5d8585b" providerId="LiveId" clId="{0DDBD101-002D-4666-8B48-6903DB33E3AD}" dt="2023-12-16T20:28:03.956" v="520" actId="962"/>
          <ac:picMkLst>
            <pc:docMk/>
            <pc:sldMk cId="3600865054" sldId="313"/>
            <ac:picMk id="14" creationId="{98CB7891-2AA5-8C65-07D4-4F2228B0D466}"/>
          </ac:picMkLst>
        </pc:picChg>
        <pc:picChg chg="del">
          <ac:chgData name="Pablo González Mazón" userId="71bccadee5d8585b" providerId="LiveId" clId="{0DDBD101-002D-4666-8B48-6903DB33E3AD}" dt="2023-12-16T20:26:06.144" v="402" actId="478"/>
          <ac:picMkLst>
            <pc:docMk/>
            <pc:sldMk cId="3600865054" sldId="313"/>
            <ac:picMk id="19" creationId="{A7892AF6-1A17-B891-8366-3DE932DC9622}"/>
          </ac:picMkLst>
        </pc:picChg>
        <pc:picChg chg="del">
          <ac:chgData name="Pablo González Mazón" userId="71bccadee5d8585b" providerId="LiveId" clId="{0DDBD101-002D-4666-8B48-6903DB33E3AD}" dt="2023-12-16T20:26:11.109" v="404" actId="478"/>
          <ac:picMkLst>
            <pc:docMk/>
            <pc:sldMk cId="3600865054" sldId="313"/>
            <ac:picMk id="34" creationId="{7BABECCF-7DDC-8B1F-B63F-C54060089AD3}"/>
          </ac:picMkLst>
        </pc:picChg>
        <pc:picChg chg="del">
          <ac:chgData name="Pablo González Mazón" userId="71bccadee5d8585b" providerId="LiveId" clId="{0DDBD101-002D-4666-8B48-6903DB33E3AD}" dt="2023-12-16T20:26:17.684" v="407" actId="478"/>
          <ac:picMkLst>
            <pc:docMk/>
            <pc:sldMk cId="3600865054" sldId="313"/>
            <ac:picMk id="39" creationId="{5706C44D-90EB-6696-86B1-E3A90BE7D0BC}"/>
          </ac:picMkLst>
        </pc:picChg>
        <pc:picChg chg="del">
          <ac:chgData name="Pablo González Mazón" userId="71bccadee5d8585b" providerId="LiveId" clId="{0DDBD101-002D-4666-8B48-6903DB33E3AD}" dt="2023-12-16T20:26:13.927" v="406" actId="478"/>
          <ac:picMkLst>
            <pc:docMk/>
            <pc:sldMk cId="3600865054" sldId="313"/>
            <ac:picMk id="48" creationId="{90C886CD-EEC4-9A78-7C30-7DD390281774}"/>
          </ac:picMkLst>
        </pc:picChg>
        <pc:picChg chg="del">
          <ac:chgData name="Pablo González Mazón" userId="71bccadee5d8585b" providerId="LiveId" clId="{0DDBD101-002D-4666-8B48-6903DB33E3AD}" dt="2023-12-16T20:26:12.723" v="405" actId="478"/>
          <ac:picMkLst>
            <pc:docMk/>
            <pc:sldMk cId="3600865054" sldId="313"/>
            <ac:picMk id="51" creationId="{9C40DD2D-2A48-99E6-DA1F-42357DB1DD1E}"/>
          </ac:picMkLst>
        </pc:picChg>
      </pc:sldChg>
      <pc:sldChg chg="del">
        <pc:chgData name="Pablo González Mazón" userId="71bccadee5d8585b" providerId="LiveId" clId="{0DDBD101-002D-4666-8B48-6903DB33E3AD}" dt="2023-12-16T20:28:49.959" v="530" actId="47"/>
        <pc:sldMkLst>
          <pc:docMk/>
          <pc:sldMk cId="2360239445" sldId="314"/>
        </pc:sldMkLst>
      </pc:sldChg>
      <pc:sldChg chg="del">
        <pc:chgData name="Pablo González Mazón" userId="71bccadee5d8585b" providerId="LiveId" clId="{0DDBD101-002D-4666-8B48-6903DB33E3AD}" dt="2023-12-16T20:28:51.702" v="531" actId="47"/>
        <pc:sldMkLst>
          <pc:docMk/>
          <pc:sldMk cId="1943071956" sldId="315"/>
        </pc:sldMkLst>
      </pc:sldChg>
      <pc:sldChg chg="del">
        <pc:chgData name="Pablo González Mazón" userId="71bccadee5d8585b" providerId="LiveId" clId="{0DDBD101-002D-4666-8B48-6903DB33E3AD}" dt="2023-12-16T20:28:54.128" v="532" actId="47"/>
        <pc:sldMkLst>
          <pc:docMk/>
          <pc:sldMk cId="2819672825" sldId="316"/>
        </pc:sldMkLst>
      </pc:sldChg>
      <pc:sldChg chg="del">
        <pc:chgData name="Pablo González Mazón" userId="71bccadee5d8585b" providerId="LiveId" clId="{0DDBD101-002D-4666-8B48-6903DB33E3AD}" dt="2023-12-16T20:28:55.377" v="533" actId="47"/>
        <pc:sldMkLst>
          <pc:docMk/>
          <pc:sldMk cId="2240188384" sldId="317"/>
        </pc:sldMkLst>
      </pc:sldChg>
      <pc:sldChg chg="addSp delSp modSp mod delAnim modAnim">
        <pc:chgData name="Pablo González Mazón" userId="71bccadee5d8585b" providerId="LiveId" clId="{0DDBD101-002D-4666-8B48-6903DB33E3AD}" dt="2023-12-16T20:38:52.017" v="1030"/>
        <pc:sldMkLst>
          <pc:docMk/>
          <pc:sldMk cId="1562755232" sldId="318"/>
        </pc:sldMkLst>
        <pc:picChg chg="del mod ord replST">
          <ac:chgData name="Pablo González Mazón" userId="71bccadee5d8585b" providerId="LiveId" clId="{0DDBD101-002D-4666-8B48-6903DB33E3AD}" dt="2023-12-16T20:30:31.928" v="618" actId="478"/>
          <ac:picMkLst>
            <pc:docMk/>
            <pc:sldMk cId="1562755232" sldId="318"/>
            <ac:picMk id="4" creationId="{F0F6DB7E-7CFE-ED0A-2A0F-2FF3DD72D07C}"/>
          </ac:picMkLst>
        </pc:picChg>
        <pc:picChg chg="del mod ord replST">
          <ac:chgData name="Pablo González Mazón" userId="71bccadee5d8585b" providerId="LiveId" clId="{0DDBD101-002D-4666-8B48-6903DB33E3AD}" dt="2023-12-16T20:31:09.399" v="656" actId="478"/>
          <ac:picMkLst>
            <pc:docMk/>
            <pc:sldMk cId="1562755232" sldId="318"/>
            <ac:picMk id="6" creationId="{11A2A9D1-5741-C97C-0451-54FACAF3E814}"/>
          </ac:picMkLst>
        </pc:picChg>
        <pc:picChg chg="mod ord replST">
          <ac:chgData name="Pablo González Mazón" userId="71bccadee5d8585b" providerId="LiveId" clId="{0DDBD101-002D-4666-8B48-6903DB33E3AD}" dt="2023-12-16T20:34:00.068" v="920" actId="1076"/>
          <ac:picMkLst>
            <pc:docMk/>
            <pc:sldMk cId="1562755232" sldId="318"/>
            <ac:picMk id="8" creationId="{41FB74EA-BBFE-EF0B-C9C2-BF8A3CD74FD8}"/>
          </ac:picMkLst>
        </pc:picChg>
        <pc:picChg chg="mod ord replST">
          <ac:chgData name="Pablo González Mazón" userId="71bccadee5d8585b" providerId="LiveId" clId="{0DDBD101-002D-4666-8B48-6903DB33E3AD}" dt="2023-12-16T20:34:14.537" v="924" actId="1076"/>
          <ac:picMkLst>
            <pc:docMk/>
            <pc:sldMk cId="1562755232" sldId="318"/>
            <ac:picMk id="10" creationId="{BDBB74B3-FF21-5BBD-D4B0-3786B64162C5}"/>
          </ac:picMkLst>
        </pc:picChg>
        <pc:picChg chg="mod ord replST">
          <ac:chgData name="Pablo González Mazón" userId="71bccadee5d8585b" providerId="LiveId" clId="{0DDBD101-002D-4666-8B48-6903DB33E3AD}" dt="2023-12-16T20:34:03.563" v="921" actId="1076"/>
          <ac:picMkLst>
            <pc:docMk/>
            <pc:sldMk cId="1562755232" sldId="318"/>
            <ac:picMk id="12" creationId="{0B0DADDC-DC33-1CAC-128C-A8B6FAC566B4}"/>
          </ac:picMkLst>
        </pc:picChg>
        <pc:picChg chg="del mod">
          <ac:chgData name="Pablo González Mazón" userId="71bccadee5d8585b" providerId="LiveId" clId="{0DDBD101-002D-4666-8B48-6903DB33E3AD}" dt="2023-12-16T20:30:23.072" v="580" actId="478"/>
          <ac:picMkLst>
            <pc:docMk/>
            <pc:sldMk cId="1562755232" sldId="318"/>
            <ac:picMk id="13" creationId="{5F1404E6-E717-3727-DECB-5CFEB62AA2F0}"/>
          </ac:picMkLst>
        </pc:picChg>
        <pc:picChg chg="mod ord replST">
          <ac:chgData name="Pablo González Mazón" userId="71bccadee5d8585b" providerId="LiveId" clId="{0DDBD101-002D-4666-8B48-6903DB33E3AD}" dt="2023-12-16T20:34:16.815" v="925" actId="1076"/>
          <ac:picMkLst>
            <pc:docMk/>
            <pc:sldMk cId="1562755232" sldId="318"/>
            <ac:picMk id="15" creationId="{DF716CD7-71F3-7972-9D5A-FBE81373AEE8}"/>
          </ac:picMkLst>
        </pc:picChg>
        <pc:picChg chg="del mod">
          <ac:chgData name="Pablo González Mazón" userId="71bccadee5d8585b" providerId="LiveId" clId="{0DDBD101-002D-4666-8B48-6903DB33E3AD}" dt="2023-12-16T20:31:23.570" v="727" actId="478"/>
          <ac:picMkLst>
            <pc:docMk/>
            <pc:sldMk cId="1562755232" sldId="318"/>
            <ac:picMk id="16" creationId="{2C463165-0805-F57E-5BA6-5FCDA9847807}"/>
          </ac:picMkLst>
        </pc:picChg>
        <pc:picChg chg="mod ord replST">
          <ac:chgData name="Pablo González Mazón" userId="71bccadee5d8585b" providerId="LiveId" clId="{0DDBD101-002D-4666-8B48-6903DB33E3AD}" dt="2023-12-16T20:34:07.910" v="922" actId="1076"/>
          <ac:picMkLst>
            <pc:docMk/>
            <pc:sldMk cId="1562755232" sldId="318"/>
            <ac:picMk id="18" creationId="{44AD4269-E064-4F0A-BD88-AF589AA8488F}"/>
          </ac:picMkLst>
        </pc:picChg>
        <pc:picChg chg="del mod">
          <ac:chgData name="Pablo González Mazón" userId="71bccadee5d8585b" providerId="LiveId" clId="{0DDBD101-002D-4666-8B48-6903DB33E3AD}" dt="2023-12-16T20:31:35.707" v="796" actId="478"/>
          <ac:picMkLst>
            <pc:docMk/>
            <pc:sldMk cId="1562755232" sldId="318"/>
            <ac:picMk id="19" creationId="{47B8AF6C-FD51-D1E1-4D78-9A53EBB3DFAC}"/>
          </ac:picMkLst>
        </pc:picChg>
        <pc:picChg chg="mod ord replST">
          <ac:chgData name="Pablo González Mazón" userId="71bccadee5d8585b" providerId="LiveId" clId="{0DDBD101-002D-4666-8B48-6903DB33E3AD}" dt="2023-12-16T20:34:20.538" v="926" actId="1076"/>
          <ac:picMkLst>
            <pc:docMk/>
            <pc:sldMk cId="1562755232" sldId="318"/>
            <ac:picMk id="21" creationId="{66A96834-0930-381D-0F9A-9165B44E1213}"/>
          </ac:picMkLst>
        </pc:picChg>
        <pc:picChg chg="del mod">
          <ac:chgData name="Pablo González Mazón" userId="71bccadee5d8585b" providerId="LiveId" clId="{0DDBD101-002D-4666-8B48-6903DB33E3AD}" dt="2023-12-16T20:31:49.595" v="863" actId="478"/>
          <ac:picMkLst>
            <pc:docMk/>
            <pc:sldMk cId="1562755232" sldId="318"/>
            <ac:picMk id="22" creationId="{1B6066B2-CF86-863B-300C-DA0232B7E914}"/>
          </ac:picMkLst>
        </pc:picChg>
        <pc:picChg chg="mod ord replST">
          <ac:chgData name="Pablo González Mazón" userId="71bccadee5d8585b" providerId="LiveId" clId="{0DDBD101-002D-4666-8B48-6903DB33E3AD}" dt="2023-12-16T20:34:09.855" v="923" actId="1076"/>
          <ac:picMkLst>
            <pc:docMk/>
            <pc:sldMk cId="1562755232" sldId="318"/>
            <ac:picMk id="24" creationId="{CE22E738-F881-89F8-454E-BBC306279368}"/>
          </ac:picMkLst>
        </pc:picChg>
        <pc:picChg chg="del mod">
          <ac:chgData name="Pablo González Mazón" userId="71bccadee5d8585b" providerId="LiveId" clId="{0DDBD101-002D-4666-8B48-6903DB33E3AD}" dt="2023-12-16T20:31:16.973" v="690" actId="478"/>
          <ac:picMkLst>
            <pc:docMk/>
            <pc:sldMk cId="1562755232" sldId="318"/>
            <ac:picMk id="25" creationId="{8BF2E757-B3EF-2541-87F4-C52C5CF87173}"/>
          </ac:picMkLst>
        </pc:picChg>
        <pc:picChg chg="mod ord replST">
          <ac:chgData name="Pablo González Mazón" userId="71bccadee5d8585b" providerId="LiveId" clId="{0DDBD101-002D-4666-8B48-6903DB33E3AD}" dt="2023-12-16T20:34:25.747" v="927" actId="1076"/>
          <ac:picMkLst>
            <pc:docMk/>
            <pc:sldMk cId="1562755232" sldId="318"/>
            <ac:picMk id="27" creationId="{532B631A-8519-5831-49BF-FB8702B3CD16}"/>
          </ac:picMkLst>
        </pc:picChg>
        <pc:picChg chg="del mod">
          <ac:chgData name="Pablo González Mazón" userId="71bccadee5d8585b" providerId="LiveId" clId="{0DDBD101-002D-4666-8B48-6903DB33E3AD}" dt="2023-12-16T20:31:29.871" v="760" actId="478"/>
          <ac:picMkLst>
            <pc:docMk/>
            <pc:sldMk cId="1562755232" sldId="318"/>
            <ac:picMk id="28" creationId="{424FA04F-20AE-1999-8EBA-5CB55DEE2D2C}"/>
          </ac:picMkLst>
        </pc:picChg>
        <pc:picChg chg="add del mod">
          <ac:chgData name="Pablo González Mazón" userId="71bccadee5d8585b" providerId="LiveId" clId="{0DDBD101-002D-4666-8B48-6903DB33E3AD}" dt="2023-12-16T20:34:40.328" v="930" actId="478"/>
          <ac:picMkLst>
            <pc:docMk/>
            <pc:sldMk cId="1562755232" sldId="318"/>
            <ac:picMk id="30" creationId="{9404FE70-C803-CFEA-CE34-4871062C7A0A}"/>
          </ac:picMkLst>
        </pc:picChg>
        <pc:picChg chg="del mod">
          <ac:chgData name="Pablo González Mazón" userId="71bccadee5d8585b" providerId="LiveId" clId="{0DDBD101-002D-4666-8B48-6903DB33E3AD}" dt="2023-12-16T20:31:43.941" v="828" actId="478"/>
          <ac:picMkLst>
            <pc:docMk/>
            <pc:sldMk cId="1562755232" sldId="318"/>
            <ac:picMk id="31" creationId="{8BCD3A70-8B77-A096-0B17-90DC8E4FF26C}"/>
          </ac:picMkLst>
        </pc:picChg>
        <pc:picChg chg="add del mod">
          <ac:chgData name="Pablo González Mazón" userId="71bccadee5d8585b" providerId="LiveId" clId="{0DDBD101-002D-4666-8B48-6903DB33E3AD}" dt="2023-12-16T20:37:47.205" v="993" actId="478"/>
          <ac:picMkLst>
            <pc:docMk/>
            <pc:sldMk cId="1562755232" sldId="318"/>
            <ac:picMk id="33" creationId="{DAD57CCC-E03E-4F4F-ED2E-5FA4A1A5F694}"/>
          </ac:picMkLst>
        </pc:picChg>
        <pc:picChg chg="del mod">
          <ac:chgData name="Pablo González Mazón" userId="71bccadee5d8585b" providerId="LiveId" clId="{0DDBD101-002D-4666-8B48-6903DB33E3AD}" dt="2023-12-16T20:31:55.957" v="894" actId="478"/>
          <ac:picMkLst>
            <pc:docMk/>
            <pc:sldMk cId="1562755232" sldId="318"/>
            <ac:picMk id="34" creationId="{6B593438-2D6A-B3D5-3CFC-FC0E58D56458}"/>
          </ac:picMkLst>
        </pc:picChg>
        <pc:picChg chg="add mod">
          <ac:chgData name="Pablo González Mazón" userId="71bccadee5d8585b" providerId="LiveId" clId="{0DDBD101-002D-4666-8B48-6903DB33E3AD}" dt="2023-12-16T20:37:47.778" v="994"/>
          <ac:picMkLst>
            <pc:docMk/>
            <pc:sldMk cId="1562755232" sldId="318"/>
            <ac:picMk id="35" creationId="{D9B0155E-04C6-B445-8EF9-743525E647C3}"/>
          </ac:picMkLst>
        </pc:picChg>
        <pc:picChg chg="del">
          <ac:chgData name="Pablo González Mazón" userId="71bccadee5d8585b" providerId="LiveId" clId="{0DDBD101-002D-4666-8B48-6903DB33E3AD}" dt="2023-12-16T20:33:29.303" v="913" actId="478"/>
          <ac:picMkLst>
            <pc:docMk/>
            <pc:sldMk cId="1562755232" sldId="318"/>
            <ac:picMk id="36" creationId="{1FA2A4AA-6D1D-766C-886B-336864C16E30}"/>
          </ac:picMkLst>
        </pc:picChg>
        <pc:picChg chg="del">
          <ac:chgData name="Pablo González Mazón" userId="71bccadee5d8585b" providerId="LiveId" clId="{0DDBD101-002D-4666-8B48-6903DB33E3AD}" dt="2023-12-16T20:29:14.171" v="536" actId="478"/>
          <ac:picMkLst>
            <pc:docMk/>
            <pc:sldMk cId="1562755232" sldId="318"/>
            <ac:picMk id="40" creationId="{CF53647E-01D9-F6C5-B1E0-D50039C69248}"/>
          </ac:picMkLst>
        </pc:picChg>
        <pc:picChg chg="del">
          <ac:chgData name="Pablo González Mazón" userId="71bccadee5d8585b" providerId="LiveId" clId="{0DDBD101-002D-4666-8B48-6903DB33E3AD}" dt="2023-12-16T20:29:12.629" v="535" actId="478"/>
          <ac:picMkLst>
            <pc:docMk/>
            <pc:sldMk cId="1562755232" sldId="318"/>
            <ac:picMk id="44" creationId="{7EAD13BE-13AE-5565-998C-ED3DA30C06E6}"/>
          </ac:picMkLst>
        </pc:picChg>
      </pc:sldChg>
      <pc:sldChg chg="addSp delSp modSp mod">
        <pc:chgData name="Pablo González Mazón" userId="71bccadee5d8585b" providerId="LiveId" clId="{0DDBD101-002D-4666-8B48-6903DB33E3AD}" dt="2023-12-16T20:38:28.702" v="1029" actId="1076"/>
        <pc:sldMkLst>
          <pc:docMk/>
          <pc:sldMk cId="2425847140" sldId="319"/>
        </pc:sldMkLst>
        <pc:picChg chg="del mod ord replST">
          <ac:chgData name="Pablo González Mazón" userId="71bccadee5d8585b" providerId="LiveId" clId="{0DDBD101-002D-4666-8B48-6903DB33E3AD}" dt="2023-12-16T20:38:24.693" v="1026" actId="478"/>
          <ac:picMkLst>
            <pc:docMk/>
            <pc:sldMk cId="2425847140" sldId="319"/>
            <ac:picMk id="4" creationId="{3EDFDF5D-20F4-4634-8D59-4DF3A44AF532}"/>
          </ac:picMkLst>
        </pc:picChg>
        <pc:picChg chg="add del mod">
          <ac:chgData name="Pablo González Mazón" userId="71bccadee5d8585b" providerId="LiveId" clId="{0DDBD101-002D-4666-8B48-6903DB33E3AD}" dt="2023-12-16T20:37:42.131" v="990" actId="21"/>
          <ac:picMkLst>
            <pc:docMk/>
            <pc:sldMk cId="2425847140" sldId="319"/>
            <ac:picMk id="6" creationId="{B915B9BE-E3FA-0775-D836-72DD7D7C686E}"/>
          </ac:picMkLst>
        </pc:picChg>
        <pc:picChg chg="mod ord replST">
          <ac:chgData name="Pablo González Mazón" userId="71bccadee5d8585b" providerId="LiveId" clId="{0DDBD101-002D-4666-8B48-6903DB33E3AD}" dt="2023-12-16T20:38:28.702" v="1029" actId="1076"/>
          <ac:picMkLst>
            <pc:docMk/>
            <pc:sldMk cId="2425847140" sldId="319"/>
            <ac:picMk id="9" creationId="{39AC2821-C38A-26E8-A5D2-98390F5C6074}"/>
          </ac:picMkLst>
        </pc:picChg>
        <pc:picChg chg="del mod">
          <ac:chgData name="Pablo González Mazón" userId="71bccadee5d8585b" providerId="LiveId" clId="{0DDBD101-002D-4666-8B48-6903DB33E3AD}" dt="2023-12-16T20:36:59.400" v="979" actId="478"/>
          <ac:picMkLst>
            <pc:docMk/>
            <pc:sldMk cId="2425847140" sldId="319"/>
            <ac:picMk id="24" creationId="{3E4071F1-15FD-A6F1-D484-1F8B02092636}"/>
          </ac:picMkLst>
        </pc:picChg>
        <pc:picChg chg="mod">
          <ac:chgData name="Pablo González Mazón" userId="71bccadee5d8585b" providerId="LiveId" clId="{0DDBD101-002D-4666-8B48-6903DB33E3AD}" dt="2023-12-16T20:37:12.467" v="983" actId="1076"/>
          <ac:picMkLst>
            <pc:docMk/>
            <pc:sldMk cId="2425847140" sldId="319"/>
            <ac:picMk id="32" creationId="{AFE21E1D-1515-CB66-340D-6C4AFE757E23}"/>
          </ac:picMkLst>
        </pc:picChg>
        <pc:picChg chg="del">
          <ac:chgData name="Pablo González Mazón" userId="71bccadee5d8585b" providerId="LiveId" clId="{0DDBD101-002D-4666-8B48-6903DB33E3AD}" dt="2023-12-16T20:37:24.920" v="986" actId="478"/>
          <ac:picMkLst>
            <pc:docMk/>
            <pc:sldMk cId="2425847140" sldId="319"/>
            <ac:picMk id="36" creationId="{1FA2A4AA-6D1D-766C-886B-336864C16E30}"/>
          </ac:picMkLst>
        </pc:picChg>
        <pc:picChg chg="mod">
          <ac:chgData name="Pablo González Mazón" userId="71bccadee5d8585b" providerId="LiveId" clId="{0DDBD101-002D-4666-8B48-6903DB33E3AD}" dt="2023-12-16T20:37:16.526" v="984" actId="1076"/>
          <ac:picMkLst>
            <pc:docMk/>
            <pc:sldMk cId="2425847140" sldId="319"/>
            <ac:picMk id="45" creationId="{4AB8F9E2-AA20-535D-ABC6-21E37B5AFA6E}"/>
          </ac:picMkLst>
        </pc:picChg>
      </pc:sldChg>
      <pc:sldChg chg="addSp delSp modSp mod delAnim">
        <pc:chgData name="Pablo González Mazón" userId="71bccadee5d8585b" providerId="LiveId" clId="{0DDBD101-002D-4666-8B48-6903DB33E3AD}" dt="2023-12-16T20:41:46.905" v="1055" actId="1076"/>
        <pc:sldMkLst>
          <pc:docMk/>
          <pc:sldMk cId="2354384682" sldId="320"/>
        </pc:sldMkLst>
        <pc:picChg chg="add mod">
          <ac:chgData name="Pablo González Mazón" userId="71bccadee5d8585b" providerId="LiveId" clId="{0DDBD101-002D-4666-8B48-6903DB33E3AD}" dt="2023-12-16T20:39:24.260" v="1032"/>
          <ac:picMkLst>
            <pc:docMk/>
            <pc:sldMk cId="2354384682" sldId="320"/>
            <ac:picMk id="3" creationId="{F81D8165-7BB5-DEC4-1B65-CDD9D362E5C8}"/>
          </ac:picMkLst>
        </pc:picChg>
        <pc:picChg chg="mod">
          <ac:chgData name="Pablo González Mazón" userId="71bccadee5d8585b" providerId="LiveId" clId="{0DDBD101-002D-4666-8B48-6903DB33E3AD}" dt="2023-12-16T20:41:46.905" v="1055" actId="1076"/>
          <ac:picMkLst>
            <pc:docMk/>
            <pc:sldMk cId="2354384682" sldId="320"/>
            <ac:picMk id="4" creationId="{99BEC883-037C-7E14-DB6D-4F9D0195436C}"/>
          </ac:picMkLst>
        </pc:picChg>
        <pc:picChg chg="mod">
          <ac:chgData name="Pablo González Mazón" userId="71bccadee5d8585b" providerId="LiveId" clId="{0DDBD101-002D-4666-8B48-6903DB33E3AD}" dt="2023-12-16T20:39:33.802" v="1034" actId="1076"/>
          <ac:picMkLst>
            <pc:docMk/>
            <pc:sldMk cId="2354384682" sldId="320"/>
            <ac:picMk id="13" creationId="{36307995-1C8F-3EF8-7320-5FDE9E04F27E}"/>
          </ac:picMkLst>
        </pc:picChg>
        <pc:picChg chg="mod">
          <ac:chgData name="Pablo González Mazón" userId="71bccadee5d8585b" providerId="LiveId" clId="{0DDBD101-002D-4666-8B48-6903DB33E3AD}" dt="2023-12-16T20:41:40.545" v="1054" actId="1076"/>
          <ac:picMkLst>
            <pc:docMk/>
            <pc:sldMk cId="2354384682" sldId="320"/>
            <ac:picMk id="16" creationId="{16FF8316-B07C-22A7-090C-8BEF5108C1F2}"/>
          </ac:picMkLst>
        </pc:picChg>
        <pc:picChg chg="del">
          <ac:chgData name="Pablo González Mazón" userId="71bccadee5d8585b" providerId="LiveId" clId="{0DDBD101-002D-4666-8B48-6903DB33E3AD}" dt="2023-12-16T20:39:44.686" v="1037" actId="478"/>
          <ac:picMkLst>
            <pc:docMk/>
            <pc:sldMk cId="2354384682" sldId="320"/>
            <ac:picMk id="18" creationId="{12FF776D-6711-7FC1-4C26-5DB713ACCDCF}"/>
          </ac:picMkLst>
        </pc:picChg>
        <pc:picChg chg="del">
          <ac:chgData name="Pablo González Mazón" userId="71bccadee5d8585b" providerId="LiveId" clId="{0DDBD101-002D-4666-8B48-6903DB33E3AD}" dt="2023-12-16T20:39:23.985" v="1031" actId="478"/>
          <ac:picMkLst>
            <pc:docMk/>
            <pc:sldMk cId="2354384682" sldId="320"/>
            <ac:picMk id="36" creationId="{1FA2A4AA-6D1D-766C-886B-336864C16E30}"/>
          </ac:picMkLst>
        </pc:picChg>
      </pc:sldChg>
      <pc:sldChg chg="modAnim">
        <pc:chgData name="Pablo González Mazón" userId="71bccadee5d8585b" providerId="LiveId" clId="{0DDBD101-002D-4666-8B48-6903DB33E3AD}" dt="2023-12-16T20:43:40.383" v="1070"/>
        <pc:sldMkLst>
          <pc:docMk/>
          <pc:sldMk cId="3408970000" sldId="324"/>
        </pc:sldMkLst>
      </pc:sldChg>
      <pc:sldChg chg="modSp mod">
        <pc:chgData name="Pablo González Mazón" userId="71bccadee5d8585b" providerId="LiveId" clId="{0DDBD101-002D-4666-8B48-6903DB33E3AD}" dt="2023-12-16T20:43:53.070" v="1071" actId="1076"/>
        <pc:sldMkLst>
          <pc:docMk/>
          <pc:sldMk cId="371441783" sldId="325"/>
        </pc:sldMkLst>
        <pc:picChg chg="mod">
          <ac:chgData name="Pablo González Mazón" userId="71bccadee5d8585b" providerId="LiveId" clId="{0DDBD101-002D-4666-8B48-6903DB33E3AD}" dt="2023-12-16T20:43:53.070" v="1071" actId="1076"/>
          <ac:picMkLst>
            <pc:docMk/>
            <pc:sldMk cId="371441783" sldId="325"/>
            <ac:picMk id="8" creationId="{DEE35C14-8A34-5C96-1929-7955A336BD1E}"/>
          </ac:picMkLst>
        </pc:picChg>
      </pc:sldChg>
      <pc:sldChg chg="modAnim">
        <pc:chgData name="Pablo González Mazón" userId="71bccadee5d8585b" providerId="LiveId" clId="{0DDBD101-002D-4666-8B48-6903DB33E3AD}" dt="2023-12-16T20:44:32.484" v="1075"/>
        <pc:sldMkLst>
          <pc:docMk/>
          <pc:sldMk cId="2936765773" sldId="327"/>
        </pc:sldMkLst>
      </pc:sldChg>
      <pc:sldChg chg="modSp mod modAnim">
        <pc:chgData name="Pablo González Mazón" userId="71bccadee5d8585b" providerId="LiveId" clId="{0DDBD101-002D-4666-8B48-6903DB33E3AD}" dt="2023-12-16T20:47:17.448" v="1102" actId="14429"/>
        <pc:sldMkLst>
          <pc:docMk/>
          <pc:sldMk cId="2886791794" sldId="328"/>
        </pc:sldMkLst>
        <pc:picChg chg="mod modVis">
          <ac:chgData name="Pablo González Mazón" userId="71bccadee5d8585b" providerId="LiveId" clId="{0DDBD101-002D-4666-8B48-6903DB33E3AD}" dt="2023-12-16T20:47:17.448" v="1102" actId="14429"/>
          <ac:picMkLst>
            <pc:docMk/>
            <pc:sldMk cId="2886791794" sldId="328"/>
            <ac:picMk id="37" creationId="{392AB592-3096-4FD8-E0ED-D8B470534157}"/>
          </ac:picMkLst>
        </pc:picChg>
      </pc:sldChg>
      <pc:sldChg chg="modSp mod">
        <pc:chgData name="Pablo González Mazón" userId="71bccadee5d8585b" providerId="LiveId" clId="{0DDBD101-002D-4666-8B48-6903DB33E3AD}" dt="2023-12-16T20:54:13.026" v="1162" actId="14429"/>
        <pc:sldMkLst>
          <pc:docMk/>
          <pc:sldMk cId="2111318009" sldId="330"/>
        </pc:sldMkLst>
        <pc:picChg chg="mod">
          <ac:chgData name="Pablo González Mazón" userId="71bccadee5d8585b" providerId="LiveId" clId="{0DDBD101-002D-4666-8B48-6903DB33E3AD}" dt="2023-12-16T20:54:00.543" v="1161" actId="1076"/>
          <ac:picMkLst>
            <pc:docMk/>
            <pc:sldMk cId="2111318009" sldId="330"/>
            <ac:picMk id="16" creationId="{CFAC2270-F686-87C3-11A7-4F87864C9543}"/>
          </ac:picMkLst>
        </pc:picChg>
        <pc:picChg chg="mod modVis">
          <ac:chgData name="Pablo González Mazón" userId="71bccadee5d8585b" providerId="LiveId" clId="{0DDBD101-002D-4666-8B48-6903DB33E3AD}" dt="2023-12-16T20:54:13.026" v="1162" actId="14429"/>
          <ac:picMkLst>
            <pc:docMk/>
            <pc:sldMk cId="2111318009" sldId="330"/>
            <ac:picMk id="18" creationId="{E6344683-81B0-9752-E047-3F41E8B2B69B}"/>
          </ac:picMkLst>
        </pc:picChg>
      </pc:sldChg>
      <pc:sldChg chg="modSp mod modAnim">
        <pc:chgData name="Pablo González Mazón" userId="71bccadee5d8585b" providerId="LiveId" clId="{0DDBD101-002D-4666-8B48-6903DB33E3AD}" dt="2023-12-16T20:48:19.106" v="1109"/>
        <pc:sldMkLst>
          <pc:docMk/>
          <pc:sldMk cId="4152155663" sldId="331"/>
        </pc:sldMkLst>
        <pc:picChg chg="mod">
          <ac:chgData name="Pablo González Mazón" userId="71bccadee5d8585b" providerId="LiveId" clId="{0DDBD101-002D-4666-8B48-6903DB33E3AD}" dt="2023-12-16T20:48:07.086" v="1106" actId="1076"/>
          <ac:picMkLst>
            <pc:docMk/>
            <pc:sldMk cId="4152155663" sldId="331"/>
            <ac:picMk id="15" creationId="{D31499B9-67BD-B8F5-9379-515CB8C7EB9C}"/>
          </ac:picMkLst>
        </pc:picChg>
        <pc:picChg chg="mod">
          <ac:chgData name="Pablo González Mazón" userId="71bccadee5d8585b" providerId="LiveId" clId="{0DDBD101-002D-4666-8B48-6903DB33E3AD}" dt="2023-12-16T20:47:58.922" v="1105" actId="1076"/>
          <ac:picMkLst>
            <pc:docMk/>
            <pc:sldMk cId="4152155663" sldId="331"/>
            <ac:picMk id="22" creationId="{4B2AD8B6-D681-5C8E-09CD-09791EBBAE32}"/>
          </ac:picMkLst>
        </pc:picChg>
      </pc:sldChg>
      <pc:sldChg chg="modSp mod modAnim">
        <pc:chgData name="Pablo González Mazón" userId="71bccadee5d8585b" providerId="LiveId" clId="{0DDBD101-002D-4666-8B48-6903DB33E3AD}" dt="2023-12-16T20:51:53.041" v="1140"/>
        <pc:sldMkLst>
          <pc:docMk/>
          <pc:sldMk cId="4147884331" sldId="332"/>
        </pc:sldMkLst>
        <pc:picChg chg="mod modVis">
          <ac:chgData name="Pablo González Mazón" userId="71bccadee5d8585b" providerId="LiveId" clId="{0DDBD101-002D-4666-8B48-6903DB33E3AD}" dt="2023-12-16T20:49:44.319" v="1123" actId="14429"/>
          <ac:picMkLst>
            <pc:docMk/>
            <pc:sldMk cId="4147884331" sldId="332"/>
            <ac:picMk id="11" creationId="{9EA4B892-EFFF-3FD5-43ED-68FEC293CA4B}"/>
          </ac:picMkLst>
        </pc:picChg>
        <pc:picChg chg="mod modVis">
          <ac:chgData name="Pablo González Mazón" userId="71bccadee5d8585b" providerId="LiveId" clId="{0DDBD101-002D-4666-8B48-6903DB33E3AD}" dt="2023-12-16T20:50:23.019" v="1128" actId="14429"/>
          <ac:picMkLst>
            <pc:docMk/>
            <pc:sldMk cId="4147884331" sldId="332"/>
            <ac:picMk id="13" creationId="{A7BDD75E-A271-17BD-B223-7188C6C6A714}"/>
          </ac:picMkLst>
        </pc:picChg>
        <pc:picChg chg="mod modVis">
          <ac:chgData name="Pablo González Mazón" userId="71bccadee5d8585b" providerId="LiveId" clId="{0DDBD101-002D-4666-8B48-6903DB33E3AD}" dt="2023-12-16T20:50:39.183" v="1133" actId="14429"/>
          <ac:picMkLst>
            <pc:docMk/>
            <pc:sldMk cId="4147884331" sldId="332"/>
            <ac:picMk id="16" creationId="{ACE1079C-AABB-5A6A-C068-5C3ACFEA68F5}"/>
          </ac:picMkLst>
        </pc:picChg>
        <pc:picChg chg="mod modVis">
          <ac:chgData name="Pablo González Mazón" userId="71bccadee5d8585b" providerId="LiveId" clId="{0DDBD101-002D-4666-8B48-6903DB33E3AD}" dt="2023-12-16T20:50:37.385" v="1131" actId="14429"/>
          <ac:picMkLst>
            <pc:docMk/>
            <pc:sldMk cId="4147884331" sldId="332"/>
            <ac:picMk id="21" creationId="{65F7E287-E66D-DD1C-E3F9-148DD879853A}"/>
          </ac:picMkLst>
        </pc:picChg>
      </pc:sldChg>
      <pc:sldChg chg="modSp mod modAnim">
        <pc:chgData name="Pablo González Mazón" userId="71bccadee5d8585b" providerId="LiveId" clId="{0DDBD101-002D-4666-8B48-6903DB33E3AD}" dt="2023-12-16T20:53:11.460" v="1157"/>
        <pc:sldMkLst>
          <pc:docMk/>
          <pc:sldMk cId="2699089541" sldId="333"/>
        </pc:sldMkLst>
        <pc:picChg chg="mod modVis">
          <ac:chgData name="Pablo González Mazón" userId="71bccadee5d8585b" providerId="LiveId" clId="{0DDBD101-002D-4666-8B48-6903DB33E3AD}" dt="2023-12-16T20:52:43.191" v="1150" actId="14429"/>
          <ac:picMkLst>
            <pc:docMk/>
            <pc:sldMk cId="2699089541" sldId="333"/>
            <ac:picMk id="7" creationId="{1EA0C591-739A-43D9-0CC6-2877CB755B6D}"/>
          </ac:picMkLst>
        </pc:picChg>
        <pc:picChg chg="mod modVis">
          <ac:chgData name="Pablo González Mazón" userId="71bccadee5d8585b" providerId="LiveId" clId="{0DDBD101-002D-4666-8B48-6903DB33E3AD}" dt="2023-12-16T20:52:56.745" v="1152" actId="14429"/>
          <ac:picMkLst>
            <pc:docMk/>
            <pc:sldMk cId="2699089541" sldId="333"/>
            <ac:picMk id="10" creationId="{00048AB3-630D-B800-9E59-76937F44C5D7}"/>
          </ac:picMkLst>
        </pc:picChg>
        <pc:picChg chg="mod modVis">
          <ac:chgData name="Pablo González Mazón" userId="71bccadee5d8585b" providerId="LiveId" clId="{0DDBD101-002D-4666-8B48-6903DB33E3AD}" dt="2023-12-16T20:53:03.144" v="1154" actId="14429"/>
          <ac:picMkLst>
            <pc:docMk/>
            <pc:sldMk cId="2699089541" sldId="333"/>
            <ac:picMk id="14" creationId="{2C15F752-B9A3-94C9-C8A5-8842B959E15D}"/>
          </ac:picMkLst>
        </pc:picChg>
        <pc:picChg chg="mod modVis">
          <ac:chgData name="Pablo González Mazón" userId="71bccadee5d8585b" providerId="LiveId" clId="{0DDBD101-002D-4666-8B48-6903DB33E3AD}" dt="2023-12-16T20:53:07.697" v="1156" actId="14429"/>
          <ac:picMkLst>
            <pc:docMk/>
            <pc:sldMk cId="2699089541" sldId="333"/>
            <ac:picMk id="18" creationId="{B08EE9B0-C46F-6BB2-6769-CE4BE9525DA7}"/>
          </ac:picMkLst>
        </pc:picChg>
      </pc:sldChg>
      <pc:sldChg chg="modAnim">
        <pc:chgData name="Pablo González Mazón" userId="71bccadee5d8585b" providerId="LiveId" clId="{0DDBD101-002D-4666-8B48-6903DB33E3AD}" dt="2023-12-16T20:55:07.997" v="1168"/>
        <pc:sldMkLst>
          <pc:docMk/>
          <pc:sldMk cId="737760442" sldId="334"/>
        </pc:sldMkLst>
      </pc:sldChg>
      <pc:sldChg chg="delSp modSp mod modAnim">
        <pc:chgData name="Pablo González Mazón" userId="71bccadee5d8585b" providerId="LiveId" clId="{0DDBD101-002D-4666-8B48-6903DB33E3AD}" dt="2023-12-16T20:56:02.909" v="1209" actId="1076"/>
        <pc:sldMkLst>
          <pc:docMk/>
          <pc:sldMk cId="3459385524" sldId="335"/>
        </pc:sldMkLst>
        <pc:picChg chg="mod ord replST">
          <ac:chgData name="Pablo González Mazón" userId="71bccadee5d8585b" providerId="LiveId" clId="{0DDBD101-002D-4666-8B48-6903DB33E3AD}" dt="2023-12-16T20:55:43.411" v="1204" actId="1076"/>
          <ac:picMkLst>
            <pc:docMk/>
            <pc:sldMk cId="3459385524" sldId="335"/>
            <ac:picMk id="4" creationId="{F7495531-0034-5FC6-64CF-F2FBF891C1A6}"/>
          </ac:picMkLst>
        </pc:picChg>
        <pc:picChg chg="mod">
          <ac:chgData name="Pablo González Mazón" userId="71bccadee5d8585b" providerId="LiveId" clId="{0DDBD101-002D-4666-8B48-6903DB33E3AD}" dt="2023-12-16T20:56:00.612" v="1208" actId="1076"/>
          <ac:picMkLst>
            <pc:docMk/>
            <pc:sldMk cId="3459385524" sldId="335"/>
            <ac:picMk id="13" creationId="{D9DFDFE5-EEF3-5DD8-7AD7-AAEEFE2CF4F5}"/>
          </ac:picMkLst>
        </pc:picChg>
        <pc:picChg chg="mod">
          <ac:chgData name="Pablo González Mazón" userId="71bccadee5d8585b" providerId="LiveId" clId="{0DDBD101-002D-4666-8B48-6903DB33E3AD}" dt="2023-12-16T20:56:02.909" v="1209" actId="1076"/>
          <ac:picMkLst>
            <pc:docMk/>
            <pc:sldMk cId="3459385524" sldId="335"/>
            <ac:picMk id="29" creationId="{C43ABE29-0AEB-67DD-0F56-C7428851F558}"/>
          </ac:picMkLst>
        </pc:picChg>
        <pc:picChg chg="del mod">
          <ac:chgData name="Pablo González Mazón" userId="71bccadee5d8585b" providerId="LiveId" clId="{0DDBD101-002D-4666-8B48-6903DB33E3AD}" dt="2023-12-16T20:55:36.274" v="1201" actId="478"/>
          <ac:picMkLst>
            <pc:docMk/>
            <pc:sldMk cId="3459385524" sldId="335"/>
            <ac:picMk id="31" creationId="{060C1C8E-4390-5574-B38E-50982A43D5D8}"/>
          </ac:picMkLst>
        </pc:picChg>
      </pc:sldChg>
      <pc:sldChg chg="modSp mod modAnim">
        <pc:chgData name="Pablo González Mazón" userId="71bccadee5d8585b" providerId="LiveId" clId="{0DDBD101-002D-4666-8B48-6903DB33E3AD}" dt="2023-12-16T20:57:23.555" v="1223" actId="1076"/>
        <pc:sldMkLst>
          <pc:docMk/>
          <pc:sldMk cId="40538131" sldId="337"/>
        </pc:sldMkLst>
        <pc:picChg chg="mod">
          <ac:chgData name="Pablo González Mazón" userId="71bccadee5d8585b" providerId="LiveId" clId="{0DDBD101-002D-4666-8B48-6903DB33E3AD}" dt="2023-12-16T20:57:16.223" v="1221" actId="1076"/>
          <ac:picMkLst>
            <pc:docMk/>
            <pc:sldMk cId="40538131" sldId="337"/>
            <ac:picMk id="51" creationId="{BEC6DD98-7C08-1206-21A6-4B2E6BB0F5ED}"/>
          </ac:picMkLst>
        </pc:picChg>
        <pc:picChg chg="mod">
          <ac:chgData name="Pablo González Mazón" userId="71bccadee5d8585b" providerId="LiveId" clId="{0DDBD101-002D-4666-8B48-6903DB33E3AD}" dt="2023-12-16T20:57:18.263" v="1222" actId="1076"/>
          <ac:picMkLst>
            <pc:docMk/>
            <pc:sldMk cId="40538131" sldId="337"/>
            <ac:picMk id="55" creationId="{45E0B143-B127-A975-F2AE-58A5BC5946F6}"/>
          </ac:picMkLst>
        </pc:picChg>
        <pc:picChg chg="mod">
          <ac:chgData name="Pablo González Mazón" userId="71bccadee5d8585b" providerId="LiveId" clId="{0DDBD101-002D-4666-8B48-6903DB33E3AD}" dt="2023-12-16T20:57:11.760" v="1220" actId="1076"/>
          <ac:picMkLst>
            <pc:docMk/>
            <pc:sldMk cId="40538131" sldId="337"/>
            <ac:picMk id="59" creationId="{DA2878E8-3240-C6EC-8E4D-16B90E8F6774}"/>
          </ac:picMkLst>
        </pc:picChg>
        <pc:picChg chg="mod">
          <ac:chgData name="Pablo González Mazón" userId="71bccadee5d8585b" providerId="LiveId" clId="{0DDBD101-002D-4666-8B48-6903DB33E3AD}" dt="2023-12-16T20:57:23.555" v="1223" actId="1076"/>
          <ac:picMkLst>
            <pc:docMk/>
            <pc:sldMk cId="40538131" sldId="337"/>
            <ac:picMk id="62" creationId="{008FEB38-CADA-9144-811E-625B88FB0FB6}"/>
          </ac:picMkLst>
        </pc:picChg>
      </pc:sldChg>
      <pc:sldChg chg="addSp delSp modSp mod delAnim modAnim">
        <pc:chgData name="Pablo González Mazón" userId="71bccadee5d8585b" providerId="LiveId" clId="{0DDBD101-002D-4666-8B48-6903DB33E3AD}" dt="2023-12-16T20:58:17.204" v="1237" actId="732"/>
        <pc:sldMkLst>
          <pc:docMk/>
          <pc:sldMk cId="795762455" sldId="341"/>
        </pc:sldMkLst>
        <pc:spChg chg="add del mod">
          <ac:chgData name="Pablo González Mazón" userId="71bccadee5d8585b" providerId="LiveId" clId="{0DDBD101-002D-4666-8B48-6903DB33E3AD}" dt="2023-12-16T20:57:57.268" v="1231" actId="478"/>
          <ac:spMkLst>
            <pc:docMk/>
            <pc:sldMk cId="795762455" sldId="341"/>
            <ac:spMk id="4" creationId="{505C3868-58AF-8E0D-1D3D-109FE7495A78}"/>
          </ac:spMkLst>
        </pc:spChg>
        <pc:picChg chg="add mod modCrop">
          <ac:chgData name="Pablo González Mazón" userId="71bccadee5d8585b" providerId="LiveId" clId="{0DDBD101-002D-4666-8B48-6903DB33E3AD}" dt="2023-12-16T20:58:17.204" v="1237" actId="732"/>
          <ac:picMkLst>
            <pc:docMk/>
            <pc:sldMk cId="795762455" sldId="341"/>
            <ac:picMk id="5" creationId="{F4FC88E9-2EFD-A363-C0F0-3726B0C06181}"/>
          </ac:picMkLst>
        </pc:picChg>
        <pc:picChg chg="del">
          <ac:chgData name="Pablo González Mazón" userId="71bccadee5d8585b" providerId="LiveId" clId="{0DDBD101-002D-4666-8B48-6903DB33E3AD}" dt="2023-12-16T20:57:42.569" v="1224" actId="478"/>
          <ac:picMkLst>
            <pc:docMk/>
            <pc:sldMk cId="795762455" sldId="341"/>
            <ac:picMk id="11" creationId="{5F102CFD-BABA-BC43-AB91-EEFA72317F23}"/>
          </ac:picMkLst>
        </pc:picChg>
      </pc:sldChg>
      <pc:sldChg chg="modSp mod">
        <pc:chgData name="Pablo González Mazón" userId="71bccadee5d8585b" providerId="LiveId" clId="{0DDBD101-002D-4666-8B48-6903DB33E3AD}" dt="2023-12-16T20:59:24.324" v="1306" actId="20577"/>
        <pc:sldMkLst>
          <pc:docMk/>
          <pc:sldMk cId="2656613084" sldId="342"/>
        </pc:sldMkLst>
        <pc:spChg chg="mod">
          <ac:chgData name="Pablo González Mazón" userId="71bccadee5d8585b" providerId="LiveId" clId="{0DDBD101-002D-4666-8B48-6903DB33E3AD}" dt="2023-12-16T20:59:24.324" v="1306" actId="20577"/>
          <ac:spMkLst>
            <pc:docMk/>
            <pc:sldMk cId="2656613084" sldId="342"/>
            <ac:spMk id="2" creationId="{894F3C27-899B-7B52-EEC7-5F1BE3216D6F}"/>
          </ac:spMkLst>
        </pc:spChg>
      </pc:sldChg>
      <pc:sldChg chg="delSp modSp mod modAnim">
        <pc:chgData name="Pablo González Mazón" userId="71bccadee5d8585b" providerId="LiveId" clId="{0DDBD101-002D-4666-8B48-6903DB33E3AD}" dt="2023-12-16T21:00:04.671" v="1369" actId="962"/>
        <pc:sldMkLst>
          <pc:docMk/>
          <pc:sldMk cId="2826606734" sldId="343"/>
        </pc:sldMkLst>
        <pc:picChg chg="mod ord replST">
          <ac:chgData name="Pablo González Mazón" userId="71bccadee5d8585b" providerId="LiveId" clId="{0DDBD101-002D-4666-8B48-6903DB33E3AD}" dt="2023-12-16T20:59:01.087" v="1271" actId="962"/>
          <ac:picMkLst>
            <pc:docMk/>
            <pc:sldMk cId="2826606734" sldId="343"/>
            <ac:picMk id="4" creationId="{6128469B-1BB1-0EEA-4CFC-5E574D20E7E5}"/>
          </ac:picMkLst>
        </pc:picChg>
        <pc:picChg chg="mod ord replST">
          <ac:chgData name="Pablo González Mazón" userId="71bccadee5d8585b" providerId="LiveId" clId="{0DDBD101-002D-4666-8B48-6903DB33E3AD}" dt="2023-12-16T20:59:48.975" v="1337" actId="962"/>
          <ac:picMkLst>
            <pc:docMk/>
            <pc:sldMk cId="2826606734" sldId="343"/>
            <ac:picMk id="6" creationId="{5502FD1D-5829-A394-3E00-EF2139453B03}"/>
          </ac:picMkLst>
        </pc:picChg>
        <pc:picChg chg="del mod">
          <ac:chgData name="Pablo González Mazón" userId="71bccadee5d8585b" providerId="LiveId" clId="{0DDBD101-002D-4666-8B48-6903DB33E3AD}" dt="2023-12-16T20:59:01.087" v="1269" actId="478"/>
          <ac:picMkLst>
            <pc:docMk/>
            <pc:sldMk cId="2826606734" sldId="343"/>
            <ac:picMk id="8" creationId="{0DBBC365-4F39-B0DD-6C61-F457E59D57B4}"/>
          </ac:picMkLst>
        </pc:picChg>
        <pc:picChg chg="mod ord replST">
          <ac:chgData name="Pablo González Mazón" userId="71bccadee5d8585b" providerId="LiveId" clId="{0DDBD101-002D-4666-8B48-6903DB33E3AD}" dt="2023-12-16T21:00:04.671" v="1369" actId="962"/>
          <ac:picMkLst>
            <pc:docMk/>
            <pc:sldMk cId="2826606734" sldId="343"/>
            <ac:picMk id="9" creationId="{B652B79E-668B-F036-78EE-2ED07FEF0E94}"/>
          </ac:picMkLst>
        </pc:picChg>
        <pc:picChg chg="del mod">
          <ac:chgData name="Pablo González Mazón" userId="71bccadee5d8585b" providerId="LiveId" clId="{0DDBD101-002D-4666-8B48-6903DB33E3AD}" dt="2023-12-16T21:00:04.671" v="1367" actId="478"/>
          <ac:picMkLst>
            <pc:docMk/>
            <pc:sldMk cId="2826606734" sldId="343"/>
            <ac:picMk id="12" creationId="{A5AD5F4D-280D-6ADB-CA11-E443B7D68CF2}"/>
          </ac:picMkLst>
        </pc:picChg>
        <pc:picChg chg="del mod">
          <ac:chgData name="Pablo González Mazón" userId="71bccadee5d8585b" providerId="LiveId" clId="{0DDBD101-002D-4666-8B48-6903DB33E3AD}" dt="2023-12-16T20:59:48.975" v="1335" actId="478"/>
          <ac:picMkLst>
            <pc:docMk/>
            <pc:sldMk cId="2826606734" sldId="343"/>
            <ac:picMk id="17" creationId="{674F84E9-0580-D151-C3A1-EC6776FB19FA}"/>
          </ac:picMkLst>
        </pc:picChg>
      </pc:sldChg>
      <pc:sldChg chg="delSp modSp mod modAnim">
        <pc:chgData name="Pablo González Mazón" userId="71bccadee5d8585b" providerId="LiveId" clId="{0DDBD101-002D-4666-8B48-6903DB33E3AD}" dt="2023-12-16T21:01:21.192" v="1434" actId="962"/>
        <pc:sldMkLst>
          <pc:docMk/>
          <pc:sldMk cId="2210270085" sldId="344"/>
        </pc:sldMkLst>
        <pc:picChg chg="mod ord replST">
          <ac:chgData name="Pablo González Mazón" userId="71bccadee5d8585b" providerId="LiveId" clId="{0DDBD101-002D-4666-8B48-6903DB33E3AD}" dt="2023-12-16T21:00:58.009" v="1401" actId="962"/>
          <ac:picMkLst>
            <pc:docMk/>
            <pc:sldMk cId="2210270085" sldId="344"/>
            <ac:picMk id="4" creationId="{BC94C340-EC38-D013-E62F-D73EA2744CC0}"/>
          </ac:picMkLst>
        </pc:picChg>
        <pc:picChg chg="mod ord replST">
          <ac:chgData name="Pablo González Mazón" userId="71bccadee5d8585b" providerId="LiveId" clId="{0DDBD101-002D-4666-8B48-6903DB33E3AD}" dt="2023-12-16T21:01:21.192" v="1434" actId="962"/>
          <ac:picMkLst>
            <pc:docMk/>
            <pc:sldMk cId="2210270085" sldId="344"/>
            <ac:picMk id="7" creationId="{7580F1BF-90CE-450F-3341-9DC92092D5CB}"/>
          </ac:picMkLst>
        </pc:picChg>
        <pc:picChg chg="del mod">
          <ac:chgData name="Pablo González Mazón" userId="71bccadee5d8585b" providerId="LiveId" clId="{0DDBD101-002D-4666-8B48-6903DB33E3AD}" dt="2023-12-16T21:00:58.009" v="1399" actId="478"/>
          <ac:picMkLst>
            <pc:docMk/>
            <pc:sldMk cId="2210270085" sldId="344"/>
            <ac:picMk id="9" creationId="{CF560E30-A001-13FD-F208-3CBF1D66396E}"/>
          </ac:picMkLst>
        </pc:picChg>
        <pc:picChg chg="del mod">
          <ac:chgData name="Pablo González Mazón" userId="71bccadee5d8585b" providerId="LiveId" clId="{0DDBD101-002D-4666-8B48-6903DB33E3AD}" dt="2023-12-16T21:01:21.192" v="1432" actId="478"/>
          <ac:picMkLst>
            <pc:docMk/>
            <pc:sldMk cId="2210270085" sldId="344"/>
            <ac:picMk id="11" creationId="{6CCA38CB-097F-FC3C-F542-EEC804E1D024}"/>
          </ac:picMkLst>
        </pc:picChg>
      </pc:sldChg>
      <pc:sldChg chg="modSp mod">
        <pc:chgData name="Pablo González Mazón" userId="71bccadee5d8585b" providerId="LiveId" clId="{0DDBD101-002D-4666-8B48-6903DB33E3AD}" dt="2023-12-16T21:01:44.468" v="1440" actId="20577"/>
        <pc:sldMkLst>
          <pc:docMk/>
          <pc:sldMk cId="2593616859" sldId="345"/>
        </pc:sldMkLst>
        <pc:spChg chg="mod">
          <ac:chgData name="Pablo González Mazón" userId="71bccadee5d8585b" providerId="LiveId" clId="{0DDBD101-002D-4666-8B48-6903DB33E3AD}" dt="2023-12-16T21:01:44.468" v="1440" actId="20577"/>
          <ac:spMkLst>
            <pc:docMk/>
            <pc:sldMk cId="2593616859" sldId="345"/>
            <ac:spMk id="2" creationId="{525B0C07-B08B-DF87-2F3E-AA3EDB24A1DE}"/>
          </ac:spMkLst>
        </pc:spChg>
      </pc:sldChg>
      <pc:sldChg chg="modAnim">
        <pc:chgData name="Pablo González Mazón" userId="71bccadee5d8585b" providerId="LiveId" clId="{0DDBD101-002D-4666-8B48-6903DB33E3AD}" dt="2023-12-16T21:02:26.962" v="1495"/>
        <pc:sldMkLst>
          <pc:docMk/>
          <pc:sldMk cId="1134357562" sldId="346"/>
        </pc:sldMkLst>
      </pc:sldChg>
      <pc:sldChg chg="modSp mod modAnim">
        <pc:chgData name="Pablo González Mazón" userId="71bccadee5d8585b" providerId="LiveId" clId="{0DDBD101-002D-4666-8B48-6903DB33E3AD}" dt="2023-12-16T21:03:17.236" v="1504"/>
        <pc:sldMkLst>
          <pc:docMk/>
          <pc:sldMk cId="363227151" sldId="347"/>
        </pc:sldMkLst>
        <pc:spChg chg="mod">
          <ac:chgData name="Pablo González Mazón" userId="71bccadee5d8585b" providerId="LiveId" clId="{0DDBD101-002D-4666-8B48-6903DB33E3AD}" dt="2023-12-16T21:01:51.170" v="1450" actId="20577"/>
          <ac:spMkLst>
            <pc:docMk/>
            <pc:sldMk cId="363227151" sldId="347"/>
            <ac:spMk id="2" creationId="{525B0C07-B08B-DF87-2F3E-AA3EDB24A1DE}"/>
          </ac:spMkLst>
        </pc:spChg>
      </pc:sldChg>
      <pc:sldChg chg="modSp mod modAnim">
        <pc:chgData name="Pablo González Mazón" userId="71bccadee5d8585b" providerId="LiveId" clId="{0DDBD101-002D-4666-8B48-6903DB33E3AD}" dt="2023-12-16T21:02:59.734" v="1502" actId="1076"/>
        <pc:sldMkLst>
          <pc:docMk/>
          <pc:sldMk cId="146256799" sldId="348"/>
        </pc:sldMkLst>
        <pc:spChg chg="mod">
          <ac:chgData name="Pablo González Mazón" userId="71bccadee5d8585b" providerId="LiveId" clId="{0DDBD101-002D-4666-8B48-6903DB33E3AD}" dt="2023-12-16T21:02:09.958" v="1494" actId="20577"/>
          <ac:spMkLst>
            <pc:docMk/>
            <pc:sldMk cId="146256799" sldId="348"/>
            <ac:spMk id="2" creationId="{525B0C07-B08B-DF87-2F3E-AA3EDB24A1DE}"/>
          </ac:spMkLst>
        </pc:spChg>
        <pc:picChg chg="mod">
          <ac:chgData name="Pablo González Mazón" userId="71bccadee5d8585b" providerId="LiveId" clId="{0DDBD101-002D-4666-8B48-6903DB33E3AD}" dt="2023-12-16T21:02:58.150" v="1501" actId="1076"/>
          <ac:picMkLst>
            <pc:docMk/>
            <pc:sldMk cId="146256799" sldId="348"/>
            <ac:picMk id="11" creationId="{3173C229-942B-530B-6AB5-97D09D4E067A}"/>
          </ac:picMkLst>
        </pc:picChg>
        <pc:picChg chg="mod">
          <ac:chgData name="Pablo González Mazón" userId="71bccadee5d8585b" providerId="LiveId" clId="{0DDBD101-002D-4666-8B48-6903DB33E3AD}" dt="2023-12-16T21:02:59.734" v="1502" actId="1076"/>
          <ac:picMkLst>
            <pc:docMk/>
            <pc:sldMk cId="146256799" sldId="348"/>
            <ac:picMk id="15" creationId="{EF9144C9-F5C7-362C-45B5-16D91427CA07}"/>
          </ac:picMkLst>
        </pc:picChg>
        <pc:picChg chg="mod">
          <ac:chgData name="Pablo González Mazón" userId="71bccadee5d8585b" providerId="LiveId" clId="{0DDBD101-002D-4666-8B48-6903DB33E3AD}" dt="2023-12-16T21:02:56.212" v="1500" actId="1076"/>
          <ac:picMkLst>
            <pc:docMk/>
            <pc:sldMk cId="146256799" sldId="348"/>
            <ac:picMk id="18" creationId="{222C8FCA-39E8-5988-1A7E-5B58127FA6A8}"/>
          </ac:picMkLst>
        </pc:picChg>
      </pc:sldChg>
      <pc:sldChg chg="add del">
        <pc:chgData name="Pablo González Mazón" userId="71bccadee5d8585b" providerId="LiveId" clId="{0DDBD101-002D-4666-8B48-6903DB33E3AD}" dt="2023-12-16T20:37:21.235" v="985" actId="47"/>
        <pc:sldMkLst>
          <pc:docMk/>
          <pc:sldMk cId="938871707" sldId="352"/>
        </pc:sldMkLst>
      </pc:sldChg>
      <pc:sldChg chg="addSp delSp modSp add mod modAnim">
        <pc:chgData name="Pablo González Mazón" userId="71bccadee5d8585b" providerId="LiveId" clId="{0DDBD101-002D-4666-8B48-6903DB33E3AD}" dt="2023-12-16T20:37:57.063" v="995" actId="1076"/>
        <pc:sldMkLst>
          <pc:docMk/>
          <pc:sldMk cId="1280860410" sldId="353"/>
        </pc:sldMkLst>
        <pc:picChg chg="add mod">
          <ac:chgData name="Pablo González Mazón" userId="71bccadee5d8585b" providerId="LiveId" clId="{0DDBD101-002D-4666-8B48-6903DB33E3AD}" dt="2023-12-16T20:36:09.978" v="947" actId="1076"/>
          <ac:picMkLst>
            <pc:docMk/>
            <pc:sldMk cId="1280860410" sldId="353"/>
            <ac:picMk id="3" creationId="{ABDA7EDF-E9A5-4666-791F-368B080FBDA5}"/>
          </ac:picMkLst>
        </pc:picChg>
        <pc:picChg chg="add mod">
          <ac:chgData name="Pablo González Mazón" userId="71bccadee5d8585b" providerId="LiveId" clId="{0DDBD101-002D-4666-8B48-6903DB33E3AD}" dt="2023-12-16T20:37:57.063" v="995" actId="1076"/>
          <ac:picMkLst>
            <pc:docMk/>
            <pc:sldMk cId="1280860410" sldId="353"/>
            <ac:picMk id="4" creationId="{6DC5167F-3B05-410D-7792-38185DC882D8}"/>
          </ac:picMkLst>
        </pc:picChg>
        <pc:picChg chg="add mod">
          <ac:chgData name="Pablo González Mazón" userId="71bccadee5d8585b" providerId="LiveId" clId="{0DDBD101-002D-4666-8B48-6903DB33E3AD}" dt="2023-12-16T20:37:45.049" v="992"/>
          <ac:picMkLst>
            <pc:docMk/>
            <pc:sldMk cId="1280860410" sldId="353"/>
            <ac:picMk id="5" creationId="{C90F9DAD-9A18-8789-E177-89B57EACB129}"/>
          </ac:picMkLst>
        </pc:picChg>
        <pc:picChg chg="del mod">
          <ac:chgData name="Pablo González Mazón" userId="71bccadee5d8585b" providerId="LiveId" clId="{0DDBD101-002D-4666-8B48-6903DB33E3AD}" dt="2023-12-16T20:37:44.745" v="991" actId="478"/>
          <ac:picMkLst>
            <pc:docMk/>
            <pc:sldMk cId="1280860410" sldId="353"/>
            <ac:picMk id="33" creationId="{DAD57CCC-E03E-4F4F-ED2E-5FA4A1A5F694}"/>
          </ac:picMkLst>
        </pc:picChg>
      </pc:sldChg>
      <pc:sldChg chg="add del">
        <pc:chgData name="Pablo González Mazón" userId="71bccadee5d8585b" providerId="LiveId" clId="{0DDBD101-002D-4666-8B48-6903DB33E3AD}" dt="2023-12-16T20:34:37.536" v="929" actId="47"/>
        <pc:sldMkLst>
          <pc:docMk/>
          <pc:sldMk cId="1919827068" sldId="353"/>
        </pc:sldMkLst>
      </pc:sldChg>
      <pc:sldChg chg="addSp delSp modSp add mod delAnim modAnim">
        <pc:chgData name="Pablo González Mazón" userId="71bccadee5d8585b" providerId="LiveId" clId="{0DDBD101-002D-4666-8B48-6903DB33E3AD}" dt="2023-12-16T20:42:16.269" v="1058" actId="478"/>
        <pc:sldMkLst>
          <pc:docMk/>
          <pc:sldMk cId="1447358981" sldId="354"/>
        </pc:sldMkLst>
        <pc:picChg chg="del">
          <ac:chgData name="Pablo González Mazón" userId="71bccadee5d8585b" providerId="LiveId" clId="{0DDBD101-002D-4666-8B48-6903DB33E3AD}" dt="2023-12-16T20:42:10.457" v="1056" actId="478"/>
          <ac:picMkLst>
            <pc:docMk/>
            <pc:sldMk cId="1447358981" sldId="354"/>
            <ac:picMk id="4" creationId="{99BEC883-037C-7E14-DB6D-4F9D0195436C}"/>
          </ac:picMkLst>
        </pc:picChg>
        <pc:picChg chg="add mod">
          <ac:chgData name="Pablo González Mazón" userId="71bccadee5d8585b" providerId="LiveId" clId="{0DDBD101-002D-4666-8B48-6903DB33E3AD}" dt="2023-12-16T20:41:14.914" v="1052" actId="1076"/>
          <ac:picMkLst>
            <pc:docMk/>
            <pc:sldMk cId="1447358981" sldId="354"/>
            <ac:picMk id="6" creationId="{2666DD98-905A-5196-BF99-EF092506ADA9}"/>
          </ac:picMkLst>
        </pc:picChg>
        <pc:picChg chg="del">
          <ac:chgData name="Pablo González Mazón" userId="71bccadee5d8585b" providerId="LiveId" clId="{0DDBD101-002D-4666-8B48-6903DB33E3AD}" dt="2023-12-16T20:42:12.657" v="1057" actId="478"/>
          <ac:picMkLst>
            <pc:docMk/>
            <pc:sldMk cId="1447358981" sldId="354"/>
            <ac:picMk id="13" creationId="{36307995-1C8F-3EF8-7320-5FDE9E04F27E}"/>
          </ac:picMkLst>
        </pc:picChg>
        <pc:picChg chg="del">
          <ac:chgData name="Pablo González Mazón" userId="71bccadee5d8585b" providerId="LiveId" clId="{0DDBD101-002D-4666-8B48-6903DB33E3AD}" dt="2023-12-16T20:42:16.269" v="1058" actId="478"/>
          <ac:picMkLst>
            <pc:docMk/>
            <pc:sldMk cId="1447358981" sldId="354"/>
            <ac:picMk id="16" creationId="{16FF8316-B07C-22A7-090C-8BEF5108C1F2}"/>
          </ac:picMkLst>
        </pc:picChg>
      </pc:sldChg>
      <pc:sldChg chg="delSp add del mod delAnim">
        <pc:chgData name="Pablo González Mazón" userId="71bccadee5d8585b" providerId="LiveId" clId="{0DDBD101-002D-4666-8B48-6903DB33E3AD}" dt="2023-12-16T20:42:26.903" v="1061" actId="47"/>
        <pc:sldMkLst>
          <pc:docMk/>
          <pc:sldMk cId="2044917455" sldId="355"/>
        </pc:sldMkLst>
        <pc:picChg chg="del">
          <ac:chgData name="Pablo González Mazón" userId="71bccadee5d8585b" providerId="LiveId" clId="{0DDBD101-002D-4666-8B48-6903DB33E3AD}" dt="2023-12-16T20:42:24.345" v="1060" actId="478"/>
          <ac:picMkLst>
            <pc:docMk/>
            <pc:sldMk cId="2044917455" sldId="355"/>
            <ac:picMk id="16" creationId="{16FF8316-B07C-22A7-090C-8BEF5108C1F2}"/>
          </ac:picMkLst>
        </pc:picChg>
      </pc:sldChg>
      <pc:sldChg chg="modSp add mod modAnim">
        <pc:chgData name="Pablo González Mazón" userId="71bccadee5d8585b" providerId="LiveId" clId="{0DDBD101-002D-4666-8B48-6903DB33E3AD}" dt="2023-12-16T20:43:00.069" v="1067"/>
        <pc:sldMkLst>
          <pc:docMk/>
          <pc:sldMk cId="3693814616" sldId="355"/>
        </pc:sldMkLst>
        <pc:picChg chg="mod">
          <ac:chgData name="Pablo González Mazón" userId="71bccadee5d8585b" providerId="LiveId" clId="{0DDBD101-002D-4666-8B48-6903DB33E3AD}" dt="2023-12-16T20:42:36.224" v="1065" actId="1076"/>
          <ac:picMkLst>
            <pc:docMk/>
            <pc:sldMk cId="3693814616" sldId="355"/>
            <ac:picMk id="3" creationId="{F81D8165-7BB5-DEC4-1B65-CDD9D362E5C8}"/>
          </ac:picMkLst>
        </pc:picChg>
        <pc:picChg chg="mod">
          <ac:chgData name="Pablo González Mazón" userId="71bccadee5d8585b" providerId="LiveId" clId="{0DDBD101-002D-4666-8B48-6903DB33E3AD}" dt="2023-12-16T20:42:34.398" v="1064" actId="1076"/>
          <ac:picMkLst>
            <pc:docMk/>
            <pc:sldMk cId="3693814616" sldId="355"/>
            <ac:picMk id="6" creationId="{2666DD98-905A-5196-BF99-EF092506ADA9}"/>
          </ac:picMkLst>
        </pc:picChg>
      </pc:sldChg>
      <pc:sldChg chg="modSp new del mod">
        <pc:chgData name="Pablo González Mazón" userId="71bccadee5d8585b" providerId="LiveId" clId="{0DDBD101-002D-4666-8B48-6903DB33E3AD}" dt="2023-12-16T21:05:26.942" v="1609" actId="47"/>
        <pc:sldMkLst>
          <pc:docMk/>
          <pc:sldMk cId="2267367707" sldId="356"/>
        </pc:sldMkLst>
        <pc:spChg chg="mod">
          <ac:chgData name="Pablo González Mazón" userId="71bccadee5d8585b" providerId="LiveId" clId="{0DDBD101-002D-4666-8B48-6903DB33E3AD}" dt="2023-12-16T21:05:03.546" v="1607" actId="20577"/>
          <ac:spMkLst>
            <pc:docMk/>
            <pc:sldMk cId="2267367707" sldId="356"/>
            <ac:spMk id="2" creationId="{7048CE8E-F8B4-9FA2-AACB-F11827DC05D4}"/>
          </ac:spMkLst>
        </pc:spChg>
      </pc:sldChg>
      <pc:sldChg chg="addSp delSp modSp add mod delAnim modAnim">
        <pc:chgData name="Pablo González Mazón" userId="71bccadee5d8585b" providerId="LiveId" clId="{0DDBD101-002D-4666-8B48-6903DB33E3AD}" dt="2023-12-16T21:20:22.025" v="2196" actId="20577"/>
        <pc:sldMkLst>
          <pc:docMk/>
          <pc:sldMk cId="3298534158" sldId="356"/>
        </pc:sldMkLst>
        <pc:spChg chg="mod">
          <ac:chgData name="Pablo González Mazón" userId="71bccadee5d8585b" providerId="LiveId" clId="{0DDBD101-002D-4666-8B48-6903DB33E3AD}" dt="2023-12-16T21:20:22.025" v="2196" actId="20577"/>
          <ac:spMkLst>
            <pc:docMk/>
            <pc:sldMk cId="3298534158" sldId="356"/>
            <ac:spMk id="2" creationId="{C4D93EBB-AEED-E13B-9587-62913D366D2C}"/>
          </ac:spMkLst>
        </pc:spChg>
        <pc:spChg chg="add del mod">
          <ac:chgData name="Pablo González Mazón" userId="71bccadee5d8585b" providerId="LiveId" clId="{0DDBD101-002D-4666-8B48-6903DB33E3AD}" dt="2023-12-16T21:05:56.034" v="1627" actId="931"/>
          <ac:spMkLst>
            <pc:docMk/>
            <pc:sldMk cId="3298534158" sldId="356"/>
            <ac:spMk id="6" creationId="{843E3867-4324-B4B9-EEC3-C25D555E8D57}"/>
          </ac:spMkLst>
        </pc:spChg>
        <pc:picChg chg="del">
          <ac:chgData name="Pablo González Mazón" userId="71bccadee5d8585b" providerId="LiveId" clId="{0DDBD101-002D-4666-8B48-6903DB33E3AD}" dt="2023-12-16T21:06:40.392" v="1638" actId="478"/>
          <ac:picMkLst>
            <pc:docMk/>
            <pc:sldMk cId="3298534158" sldId="356"/>
            <ac:picMk id="3" creationId="{0909EF23-C727-498B-DCAB-6F99E0E149E4}"/>
          </ac:picMkLst>
        </pc:picChg>
        <pc:picChg chg="del">
          <ac:chgData name="Pablo González Mazón" userId="71bccadee5d8585b" providerId="LiveId" clId="{0DDBD101-002D-4666-8B48-6903DB33E3AD}" dt="2023-12-16T21:06:10.591" v="1634" actId="478"/>
          <ac:picMkLst>
            <pc:docMk/>
            <pc:sldMk cId="3298534158" sldId="356"/>
            <ac:picMk id="4" creationId="{01761849-8174-77B6-69ED-02B87FE4B858}"/>
          </ac:picMkLst>
        </pc:picChg>
        <pc:picChg chg="del">
          <ac:chgData name="Pablo González Mazón" userId="71bccadee5d8585b" providerId="LiveId" clId="{0DDBD101-002D-4666-8B48-6903DB33E3AD}" dt="2023-12-16T21:05:46.013" v="1626" actId="478"/>
          <ac:picMkLst>
            <pc:docMk/>
            <pc:sldMk cId="3298534158" sldId="356"/>
            <ac:picMk id="7" creationId="{BDE25C79-ACA5-3D30-A4C2-6C6DE6BC8B7E}"/>
          </ac:picMkLst>
        </pc:picChg>
        <pc:picChg chg="del">
          <ac:chgData name="Pablo González Mazón" userId="71bccadee5d8585b" providerId="LiveId" clId="{0DDBD101-002D-4666-8B48-6903DB33E3AD}" dt="2023-12-16T21:06:11.733" v="1635" actId="478"/>
          <ac:picMkLst>
            <pc:docMk/>
            <pc:sldMk cId="3298534158" sldId="356"/>
            <ac:picMk id="8" creationId="{D17FAC24-EBD3-C522-CB2C-4C80BEA284A7}"/>
          </ac:picMkLst>
        </pc:picChg>
        <pc:picChg chg="add mod">
          <ac:chgData name="Pablo González Mazón" userId="71bccadee5d8585b" providerId="LiveId" clId="{0DDBD101-002D-4666-8B48-6903DB33E3AD}" dt="2023-12-16T21:13:33.456" v="2018" actId="1076"/>
          <ac:picMkLst>
            <pc:docMk/>
            <pc:sldMk cId="3298534158" sldId="356"/>
            <ac:picMk id="10" creationId="{C73B0605-6B04-74AC-8631-1AF1BBD3AEB4}"/>
          </ac:picMkLst>
        </pc:picChg>
        <pc:picChg chg="add del mod">
          <ac:chgData name="Pablo González Mazón" userId="71bccadee5d8585b" providerId="LiveId" clId="{0DDBD101-002D-4666-8B48-6903DB33E3AD}" dt="2023-12-16T21:07:59.496" v="1667" actId="478"/>
          <ac:picMkLst>
            <pc:docMk/>
            <pc:sldMk cId="3298534158" sldId="356"/>
            <ac:picMk id="11" creationId="{9A81DF70-05E1-5201-E943-719A46D17CB6}"/>
          </ac:picMkLst>
        </pc:picChg>
        <pc:picChg chg="del mod ord replST">
          <ac:chgData name="Pablo González Mazón" userId="71bccadee5d8585b" providerId="LiveId" clId="{0DDBD101-002D-4666-8B48-6903DB33E3AD}" dt="2023-12-16T21:08:32.140" v="1699" actId="478"/>
          <ac:picMkLst>
            <pc:docMk/>
            <pc:sldMk cId="3298534158" sldId="356"/>
            <ac:picMk id="13" creationId="{03942E51-16CD-6AFC-8696-DBA6DFDEBB3E}"/>
          </ac:picMkLst>
        </pc:picChg>
        <pc:picChg chg="del mod ord replST">
          <ac:chgData name="Pablo González Mazón" userId="71bccadee5d8585b" providerId="LiveId" clId="{0DDBD101-002D-4666-8B48-6903DB33E3AD}" dt="2023-12-16T21:08:48.206" v="1729" actId="478"/>
          <ac:picMkLst>
            <pc:docMk/>
            <pc:sldMk cId="3298534158" sldId="356"/>
            <ac:picMk id="15" creationId="{BB1D2424-F4A2-0C01-DD51-89BF06224883}"/>
          </ac:picMkLst>
        </pc:picChg>
        <pc:picChg chg="del mod ord replST">
          <ac:chgData name="Pablo González Mazón" userId="71bccadee5d8585b" providerId="LiveId" clId="{0DDBD101-002D-4666-8B48-6903DB33E3AD}" dt="2023-12-16T21:09:27.013" v="1762" actId="478"/>
          <ac:picMkLst>
            <pc:docMk/>
            <pc:sldMk cId="3298534158" sldId="356"/>
            <ac:picMk id="17" creationId="{410AB251-A262-7D35-1A03-EF255683614F}"/>
          </ac:picMkLst>
        </pc:picChg>
        <pc:picChg chg="add del mod">
          <ac:chgData name="Pablo González Mazón" userId="71bccadee5d8585b" providerId="LiveId" clId="{0DDBD101-002D-4666-8B48-6903DB33E3AD}" dt="2023-12-16T21:09:36.533" v="1765" actId="478"/>
          <ac:picMkLst>
            <pc:docMk/>
            <pc:sldMk cId="3298534158" sldId="356"/>
            <ac:picMk id="18" creationId="{EAB122CC-C6D6-114C-80FD-7AFBC88132E8}"/>
          </ac:picMkLst>
        </pc:picChg>
        <pc:picChg chg="mod ord replST">
          <ac:chgData name="Pablo González Mazón" userId="71bccadee5d8585b" providerId="LiveId" clId="{0DDBD101-002D-4666-8B48-6903DB33E3AD}" dt="2023-12-16T21:13:04.015" v="1982" actId="1076"/>
          <ac:picMkLst>
            <pc:docMk/>
            <pc:sldMk cId="3298534158" sldId="356"/>
            <ac:picMk id="20" creationId="{32935E53-429B-FE99-F4BA-D9C4148445A4}"/>
          </ac:picMkLst>
        </pc:picChg>
        <pc:picChg chg="add del mod">
          <ac:chgData name="Pablo González Mazón" userId="71bccadee5d8585b" providerId="LiveId" clId="{0DDBD101-002D-4666-8B48-6903DB33E3AD}" dt="2023-12-16T21:10:19.824" v="1797" actId="478"/>
          <ac:picMkLst>
            <pc:docMk/>
            <pc:sldMk cId="3298534158" sldId="356"/>
            <ac:picMk id="21" creationId="{5C2E07B1-C43F-EDC2-F289-A21E79F2CDF2}"/>
          </ac:picMkLst>
        </pc:picChg>
        <pc:picChg chg="del">
          <ac:chgData name="Pablo González Mazón" userId="71bccadee5d8585b" providerId="LiveId" clId="{0DDBD101-002D-4666-8B48-6903DB33E3AD}" dt="2023-12-16T21:06:13.924" v="1637" actId="478"/>
          <ac:picMkLst>
            <pc:docMk/>
            <pc:sldMk cId="3298534158" sldId="356"/>
            <ac:picMk id="22" creationId="{914C6663-A9DE-5E60-7ED6-A6AD49EBAA4D}"/>
          </ac:picMkLst>
        </pc:picChg>
        <pc:picChg chg="mod ord replST">
          <ac:chgData name="Pablo González Mazón" userId="71bccadee5d8585b" providerId="LiveId" clId="{0DDBD101-002D-4666-8B48-6903DB33E3AD}" dt="2023-12-16T21:13:02.091" v="1979" actId="1076"/>
          <ac:picMkLst>
            <pc:docMk/>
            <pc:sldMk cId="3298534158" sldId="356"/>
            <ac:picMk id="24" creationId="{0039B60C-87AE-29DD-8A63-35C49137771E}"/>
          </ac:picMkLst>
        </pc:picChg>
        <pc:picChg chg="del">
          <ac:chgData name="Pablo González Mazón" userId="71bccadee5d8585b" providerId="LiveId" clId="{0DDBD101-002D-4666-8B48-6903DB33E3AD}" dt="2023-12-16T21:06:09.593" v="1633" actId="478"/>
          <ac:picMkLst>
            <pc:docMk/>
            <pc:sldMk cId="3298534158" sldId="356"/>
            <ac:picMk id="25" creationId="{C4D63412-F7C4-75C8-9778-E3C576ED9461}"/>
          </ac:picMkLst>
        </pc:picChg>
        <pc:picChg chg="del">
          <ac:chgData name="Pablo González Mazón" userId="71bccadee5d8585b" providerId="LiveId" clId="{0DDBD101-002D-4666-8B48-6903DB33E3AD}" dt="2023-12-16T21:06:12.807" v="1636" actId="478"/>
          <ac:picMkLst>
            <pc:docMk/>
            <pc:sldMk cId="3298534158" sldId="356"/>
            <ac:picMk id="26" creationId="{AA4440EA-BAAD-7B47-A765-0C8DEC45E43B}"/>
          </ac:picMkLst>
        </pc:picChg>
        <pc:picChg chg="add del mod">
          <ac:chgData name="Pablo González Mazón" userId="71bccadee5d8585b" providerId="LiveId" clId="{0DDBD101-002D-4666-8B48-6903DB33E3AD}" dt="2023-12-16T21:10:51.025" v="1803" actId="478"/>
          <ac:picMkLst>
            <pc:docMk/>
            <pc:sldMk cId="3298534158" sldId="356"/>
            <ac:picMk id="27" creationId="{822E5BBB-A656-0DC9-DC23-6CB3CB2F4E7F}"/>
          </ac:picMkLst>
        </pc:picChg>
        <pc:picChg chg="add del mod">
          <ac:chgData name="Pablo González Mazón" userId="71bccadee5d8585b" providerId="LiveId" clId="{0DDBD101-002D-4666-8B48-6903DB33E3AD}" dt="2023-12-16T21:11:19.541" v="1832" actId="478"/>
          <ac:picMkLst>
            <pc:docMk/>
            <pc:sldMk cId="3298534158" sldId="356"/>
            <ac:picMk id="28" creationId="{6D0BCDCE-67D3-8D53-5AE1-038C1D03C5CE}"/>
          </ac:picMkLst>
        </pc:picChg>
        <pc:picChg chg="del mod ord replST">
          <ac:chgData name="Pablo González Mazón" userId="71bccadee5d8585b" providerId="LiveId" clId="{0DDBD101-002D-4666-8B48-6903DB33E3AD}" dt="2023-12-16T21:11:31.183" v="1865" actId="478"/>
          <ac:picMkLst>
            <pc:docMk/>
            <pc:sldMk cId="3298534158" sldId="356"/>
            <ac:picMk id="30" creationId="{9C8F0A9E-3CC5-B9A5-BADE-85DE15607807}"/>
          </ac:picMkLst>
        </pc:picChg>
        <pc:picChg chg="mod ord replST">
          <ac:chgData name="Pablo González Mazón" userId="71bccadee5d8585b" providerId="LiveId" clId="{0DDBD101-002D-4666-8B48-6903DB33E3AD}" dt="2023-12-16T21:12:53.308" v="1975" actId="1076"/>
          <ac:picMkLst>
            <pc:docMk/>
            <pc:sldMk cId="3298534158" sldId="356"/>
            <ac:picMk id="32" creationId="{A44A814D-6E18-B551-B799-4B0626A8D4EC}"/>
          </ac:picMkLst>
        </pc:picChg>
        <pc:picChg chg="add del mod">
          <ac:chgData name="Pablo González Mazón" userId="71bccadee5d8585b" providerId="LiveId" clId="{0DDBD101-002D-4666-8B48-6903DB33E3AD}" dt="2023-12-16T21:11:52.223" v="1900" actId="478"/>
          <ac:picMkLst>
            <pc:docMk/>
            <pc:sldMk cId="3298534158" sldId="356"/>
            <ac:picMk id="33" creationId="{05DD0AA0-1FEF-45D3-E4B1-AC02EC4F1B56}"/>
          </ac:picMkLst>
        </pc:picChg>
        <pc:picChg chg="del mod ord replST">
          <ac:chgData name="Pablo González Mazón" userId="71bccadee5d8585b" providerId="LiveId" clId="{0DDBD101-002D-4666-8B48-6903DB33E3AD}" dt="2023-12-16T21:12:06.091" v="1932" actId="478"/>
          <ac:picMkLst>
            <pc:docMk/>
            <pc:sldMk cId="3298534158" sldId="356"/>
            <ac:picMk id="35" creationId="{60C4FDDA-2131-6BE2-BDB9-2D746901561A}"/>
          </ac:picMkLst>
        </pc:picChg>
        <pc:picChg chg="mod ord replST">
          <ac:chgData name="Pablo González Mazón" userId="71bccadee5d8585b" providerId="LiveId" clId="{0DDBD101-002D-4666-8B48-6903DB33E3AD}" dt="2023-12-16T21:12:51.384" v="1974" actId="1076"/>
          <ac:picMkLst>
            <pc:docMk/>
            <pc:sldMk cId="3298534158" sldId="356"/>
            <ac:picMk id="37" creationId="{1CA150B9-E674-154B-60EE-5DBC56447CCD}"/>
          </ac:picMkLst>
        </pc:picChg>
        <pc:picChg chg="add del mod">
          <ac:chgData name="Pablo González Mazón" userId="71bccadee5d8585b" providerId="LiveId" clId="{0DDBD101-002D-4666-8B48-6903DB33E3AD}" dt="2023-12-16T21:12:38.086" v="1967" actId="478"/>
          <ac:picMkLst>
            <pc:docMk/>
            <pc:sldMk cId="3298534158" sldId="356"/>
            <ac:picMk id="38" creationId="{14F71353-6414-558B-08DE-C4C3ECD38B22}"/>
          </ac:picMkLst>
        </pc:picChg>
        <pc:picChg chg="mod ord replST">
          <ac:chgData name="Pablo González Mazón" userId="71bccadee5d8585b" providerId="LiveId" clId="{0DDBD101-002D-4666-8B48-6903DB33E3AD}" dt="2023-12-16T21:12:49.627" v="1973" actId="1076"/>
          <ac:picMkLst>
            <pc:docMk/>
            <pc:sldMk cId="3298534158" sldId="356"/>
            <ac:picMk id="40" creationId="{6BF60145-DF19-5517-778C-DB849F25EDD8}"/>
          </ac:picMkLst>
        </pc:picChg>
        <pc:picChg chg="add del mod">
          <ac:chgData name="Pablo González Mazón" userId="71bccadee5d8585b" providerId="LiveId" clId="{0DDBD101-002D-4666-8B48-6903DB33E3AD}" dt="2023-12-16T21:13:24.614" v="2012" actId="478"/>
          <ac:picMkLst>
            <pc:docMk/>
            <pc:sldMk cId="3298534158" sldId="356"/>
            <ac:picMk id="41" creationId="{9F2FE33B-F912-A5F8-4A55-4B74D5DBA816}"/>
          </ac:picMkLst>
        </pc:picChg>
        <pc:picChg chg="mod ord replST">
          <ac:chgData name="Pablo González Mazón" userId="71bccadee5d8585b" providerId="LiveId" clId="{0DDBD101-002D-4666-8B48-6903DB33E3AD}" dt="2023-12-16T21:13:24.644" v="2016" actId="962"/>
          <ac:picMkLst>
            <pc:docMk/>
            <pc:sldMk cId="3298534158" sldId="356"/>
            <ac:picMk id="43" creationId="{7156574A-0C4E-CBD5-E792-EDB7ED4D8A60}"/>
          </ac:picMkLst>
        </pc:picChg>
        <pc:picChg chg="add del mod">
          <ac:chgData name="Pablo González Mazón" userId="71bccadee5d8585b" providerId="LiveId" clId="{0DDBD101-002D-4666-8B48-6903DB33E3AD}" dt="2023-12-16T21:14:00.388" v="2020"/>
          <ac:picMkLst>
            <pc:docMk/>
            <pc:sldMk cId="3298534158" sldId="356"/>
            <ac:picMk id="44" creationId="{BB1C9B4A-7FCE-A187-2A4D-26A7593D954E}"/>
          </ac:picMkLst>
        </pc:picChg>
      </pc:sldChg>
      <pc:sldChg chg="add del">
        <pc:chgData name="Pablo González Mazón" userId="71bccadee5d8585b" providerId="LiveId" clId="{0DDBD101-002D-4666-8B48-6903DB33E3AD}" dt="2023-12-16T21:05:36.825" v="1610" actId="47"/>
        <pc:sldMkLst>
          <pc:docMk/>
          <pc:sldMk cId="1150186236" sldId="357"/>
        </pc:sldMkLst>
      </pc:sldChg>
      <pc:sldChg chg="addSp delSp modSp add mod delAnim modAnim">
        <pc:chgData name="Pablo González Mazón" userId="71bccadee5d8585b" providerId="LiveId" clId="{0DDBD101-002D-4666-8B48-6903DB33E3AD}" dt="2023-12-16T21:20:26.658" v="2199" actId="20577"/>
        <pc:sldMkLst>
          <pc:docMk/>
          <pc:sldMk cId="1631304709" sldId="357"/>
        </pc:sldMkLst>
        <pc:spChg chg="mod">
          <ac:chgData name="Pablo González Mazón" userId="71bccadee5d8585b" providerId="LiveId" clId="{0DDBD101-002D-4666-8B48-6903DB33E3AD}" dt="2023-12-16T21:20:26.658" v="2199" actId="20577"/>
          <ac:spMkLst>
            <pc:docMk/>
            <pc:sldMk cId="1631304709" sldId="357"/>
            <ac:spMk id="2" creationId="{C4D93EBB-AEED-E13B-9587-62913D366D2C}"/>
          </ac:spMkLst>
        </pc:spChg>
        <pc:picChg chg="add del mod">
          <ac:chgData name="Pablo González Mazón" userId="71bccadee5d8585b" providerId="LiveId" clId="{0DDBD101-002D-4666-8B48-6903DB33E3AD}" dt="2023-12-16T21:15:08.795" v="2030" actId="478"/>
          <ac:picMkLst>
            <pc:docMk/>
            <pc:sldMk cId="1631304709" sldId="357"/>
            <ac:picMk id="3" creationId="{595B0793-5F95-F093-C9F8-D28987E44C19}"/>
          </ac:picMkLst>
        </pc:picChg>
        <pc:picChg chg="add del mod">
          <ac:chgData name="Pablo González Mazón" userId="71bccadee5d8585b" providerId="LiveId" clId="{0DDBD101-002D-4666-8B48-6903DB33E3AD}" dt="2023-12-16T21:16:07.630" v="2059" actId="478"/>
          <ac:picMkLst>
            <pc:docMk/>
            <pc:sldMk cId="1631304709" sldId="357"/>
            <ac:picMk id="4" creationId="{CB33F3C8-4F5E-70EE-0F7C-3F907AB7652B}"/>
          </ac:picMkLst>
        </pc:picChg>
        <pc:picChg chg="del mod ord replST">
          <ac:chgData name="Pablo González Mazón" userId="71bccadee5d8585b" providerId="LiveId" clId="{0DDBD101-002D-4666-8B48-6903DB33E3AD}" dt="2023-12-16T21:16:43.491" v="2096" actId="478"/>
          <ac:picMkLst>
            <pc:docMk/>
            <pc:sldMk cId="1631304709" sldId="357"/>
            <ac:picMk id="6" creationId="{C85B8222-0249-0A97-C235-371C0DDF8B78}"/>
          </ac:picMkLst>
        </pc:picChg>
        <pc:picChg chg="add del mod">
          <ac:chgData name="Pablo González Mazón" userId="71bccadee5d8585b" providerId="LiveId" clId="{0DDBD101-002D-4666-8B48-6903DB33E3AD}" dt="2023-12-16T21:16:34.179" v="2068" actId="478"/>
          <ac:picMkLst>
            <pc:docMk/>
            <pc:sldMk cId="1631304709" sldId="357"/>
            <ac:picMk id="7" creationId="{0D921FD3-6644-FAB3-413C-0056FCB9352F}"/>
          </ac:picMkLst>
        </pc:picChg>
        <pc:picChg chg="mod ord replST">
          <ac:chgData name="Pablo González Mazón" userId="71bccadee5d8585b" providerId="LiveId" clId="{0DDBD101-002D-4666-8B48-6903DB33E3AD}" dt="2023-12-16T21:19:25.133" v="2175" actId="1076"/>
          <ac:picMkLst>
            <pc:docMk/>
            <pc:sldMk cId="1631304709" sldId="357"/>
            <ac:picMk id="9" creationId="{7867B387-2AEC-8AFC-8144-39FBFC9651D3}"/>
          </ac:picMkLst>
        </pc:picChg>
        <pc:picChg chg="add del mod">
          <ac:chgData name="Pablo González Mazón" userId="71bccadee5d8585b" providerId="LiveId" clId="{0DDBD101-002D-4666-8B48-6903DB33E3AD}" dt="2023-12-16T21:17:41.793" v="2130" actId="478"/>
          <ac:picMkLst>
            <pc:docMk/>
            <pc:sldMk cId="1631304709" sldId="357"/>
            <ac:picMk id="11" creationId="{5DCE90C1-26E2-1E78-12EA-51A4405247A6}"/>
          </ac:picMkLst>
        </pc:picChg>
        <pc:picChg chg="mod ord replST">
          <ac:chgData name="Pablo González Mazón" userId="71bccadee5d8585b" providerId="LiveId" clId="{0DDBD101-002D-4666-8B48-6903DB33E3AD}" dt="2023-12-16T21:19:28.433" v="2176" actId="1076"/>
          <ac:picMkLst>
            <pc:docMk/>
            <pc:sldMk cId="1631304709" sldId="357"/>
            <ac:picMk id="13" creationId="{C6D1BFFB-D74E-75B0-7B4F-B4C6BDC7EEA7}"/>
          </ac:picMkLst>
        </pc:picChg>
        <pc:picChg chg="add del mod">
          <ac:chgData name="Pablo González Mazón" userId="71bccadee5d8585b" providerId="LiveId" clId="{0DDBD101-002D-4666-8B48-6903DB33E3AD}" dt="2023-12-16T21:19:04.416" v="2165" actId="478"/>
          <ac:picMkLst>
            <pc:docMk/>
            <pc:sldMk cId="1631304709" sldId="357"/>
            <ac:picMk id="14" creationId="{7E13633F-ADDB-937F-3583-2A0D891D0BD9}"/>
          </ac:picMkLst>
        </pc:picChg>
        <pc:picChg chg="mod ord replST">
          <ac:chgData name="Pablo González Mazón" userId="71bccadee5d8585b" providerId="LiveId" clId="{0DDBD101-002D-4666-8B48-6903DB33E3AD}" dt="2023-12-16T21:19:32.060" v="2177" actId="1076"/>
          <ac:picMkLst>
            <pc:docMk/>
            <pc:sldMk cId="1631304709" sldId="357"/>
            <ac:picMk id="16" creationId="{443A345C-BE12-723A-B005-C3578ECB4BA0}"/>
          </ac:picMkLst>
        </pc:picChg>
        <pc:picChg chg="del">
          <ac:chgData name="Pablo González Mazón" userId="71bccadee5d8585b" providerId="LiveId" clId="{0DDBD101-002D-4666-8B48-6903DB33E3AD}" dt="2023-12-16T21:14:04.829" v="2022" actId="478"/>
          <ac:picMkLst>
            <pc:docMk/>
            <pc:sldMk cId="1631304709" sldId="357"/>
            <ac:picMk id="20" creationId="{32935E53-429B-FE99-F4BA-D9C4148445A4}"/>
          </ac:picMkLst>
        </pc:picChg>
        <pc:picChg chg="del">
          <ac:chgData name="Pablo González Mazón" userId="71bccadee5d8585b" providerId="LiveId" clId="{0DDBD101-002D-4666-8B48-6903DB33E3AD}" dt="2023-12-16T21:14:06.255" v="2023" actId="478"/>
          <ac:picMkLst>
            <pc:docMk/>
            <pc:sldMk cId="1631304709" sldId="357"/>
            <ac:picMk id="24" creationId="{0039B60C-87AE-29DD-8A63-35C49137771E}"/>
          </ac:picMkLst>
        </pc:picChg>
        <pc:picChg chg="del">
          <ac:chgData name="Pablo González Mazón" userId="71bccadee5d8585b" providerId="LiveId" clId="{0DDBD101-002D-4666-8B48-6903DB33E3AD}" dt="2023-12-16T21:14:07.513" v="2024" actId="478"/>
          <ac:picMkLst>
            <pc:docMk/>
            <pc:sldMk cId="1631304709" sldId="357"/>
            <ac:picMk id="32" creationId="{A44A814D-6E18-B551-B799-4B0626A8D4EC}"/>
          </ac:picMkLst>
        </pc:picChg>
        <pc:picChg chg="del">
          <ac:chgData name="Pablo González Mazón" userId="71bccadee5d8585b" providerId="LiveId" clId="{0DDBD101-002D-4666-8B48-6903DB33E3AD}" dt="2023-12-16T21:14:08.738" v="2025" actId="478"/>
          <ac:picMkLst>
            <pc:docMk/>
            <pc:sldMk cId="1631304709" sldId="357"/>
            <ac:picMk id="37" creationId="{1CA150B9-E674-154B-60EE-5DBC56447CCD}"/>
          </ac:picMkLst>
        </pc:picChg>
        <pc:picChg chg="del">
          <ac:chgData name="Pablo González Mazón" userId="71bccadee5d8585b" providerId="LiveId" clId="{0DDBD101-002D-4666-8B48-6903DB33E3AD}" dt="2023-12-16T21:14:10.001" v="2026" actId="478"/>
          <ac:picMkLst>
            <pc:docMk/>
            <pc:sldMk cId="1631304709" sldId="357"/>
            <ac:picMk id="40" creationId="{6BF60145-DF19-5517-778C-DB849F25EDD8}"/>
          </ac:picMkLst>
        </pc:picChg>
        <pc:picChg chg="del">
          <ac:chgData name="Pablo González Mazón" userId="71bccadee5d8585b" providerId="LiveId" clId="{0DDBD101-002D-4666-8B48-6903DB33E3AD}" dt="2023-12-16T21:14:11.254" v="2027" actId="478"/>
          <ac:picMkLst>
            <pc:docMk/>
            <pc:sldMk cId="1631304709" sldId="357"/>
            <ac:picMk id="43" creationId="{7156574A-0C4E-CBD5-E792-EDB7ED4D8A60}"/>
          </ac:picMkLst>
        </pc:picChg>
      </pc:sldChg>
      <pc:sldChg chg="modSp add mod">
        <pc:chgData name="Pablo González Mazón" userId="71bccadee5d8585b" providerId="LiveId" clId="{0DDBD101-002D-4666-8B48-6903DB33E3AD}" dt="2023-12-16T21:32:21.428" v="2618" actId="20577"/>
        <pc:sldMkLst>
          <pc:docMk/>
          <pc:sldMk cId="2474773475" sldId="358"/>
        </pc:sldMkLst>
        <pc:spChg chg="mod">
          <ac:chgData name="Pablo González Mazón" userId="71bccadee5d8585b" providerId="LiveId" clId="{0DDBD101-002D-4666-8B48-6903DB33E3AD}" dt="2023-12-16T21:32:21.428" v="2618" actId="20577"/>
          <ac:spMkLst>
            <pc:docMk/>
            <pc:sldMk cId="2474773475" sldId="358"/>
            <ac:spMk id="2" creationId="{894F3C27-899B-7B52-EEC7-5F1BE3216D6F}"/>
          </ac:spMkLst>
        </pc:spChg>
      </pc:sldChg>
      <pc:sldChg chg="delSp modSp add mod delAnim">
        <pc:chgData name="Pablo González Mazón" userId="71bccadee5d8585b" providerId="LiveId" clId="{0DDBD101-002D-4666-8B48-6903DB33E3AD}" dt="2023-12-16T22:06:39.016" v="4139" actId="478"/>
        <pc:sldMkLst>
          <pc:docMk/>
          <pc:sldMk cId="3578271073" sldId="359"/>
        </pc:sldMkLst>
        <pc:picChg chg="del">
          <ac:chgData name="Pablo González Mazón" userId="71bccadee5d8585b" providerId="LiveId" clId="{0DDBD101-002D-4666-8B48-6903DB33E3AD}" dt="2023-12-16T22:06:39.016" v="4139" actId="478"/>
          <ac:picMkLst>
            <pc:docMk/>
            <pc:sldMk cId="3578271073" sldId="359"/>
            <ac:picMk id="4" creationId="{B77BAF62-66A5-29E9-134D-57927A616FD0}"/>
          </ac:picMkLst>
        </pc:picChg>
        <pc:picChg chg="mod ord replST">
          <ac:chgData name="Pablo González Mazón" userId="71bccadee5d8585b" providerId="LiveId" clId="{0DDBD101-002D-4666-8B48-6903DB33E3AD}" dt="2023-12-16T22:06:36.346" v="4138" actId="1076"/>
          <ac:picMkLst>
            <pc:docMk/>
            <pc:sldMk cId="3578271073" sldId="359"/>
            <ac:picMk id="5" creationId="{BF33B940-1355-BC48-8596-3C8B9F589BDC}"/>
          </ac:picMkLst>
        </pc:picChg>
        <pc:picChg chg="del mod">
          <ac:chgData name="Pablo González Mazón" userId="71bccadee5d8585b" providerId="LiveId" clId="{0DDBD101-002D-4666-8B48-6903DB33E3AD}" dt="2023-12-16T22:06:25.715" v="4135" actId="478"/>
          <ac:picMkLst>
            <pc:docMk/>
            <pc:sldMk cId="3578271073" sldId="359"/>
            <ac:picMk id="8" creationId="{FA4851C5-92F9-D01D-D4CD-A6BF63BF3093}"/>
          </ac:picMkLst>
        </pc:picChg>
      </pc:sldChg>
      <pc:sldChg chg="addSp delSp modSp add mod delAnim modAnim">
        <pc:chgData name="Pablo González Mazón" userId="71bccadee5d8585b" providerId="LiveId" clId="{0DDBD101-002D-4666-8B48-6903DB33E3AD}" dt="2023-12-16T22:11:45.123" v="4422" actId="962"/>
        <pc:sldMkLst>
          <pc:docMk/>
          <pc:sldMk cId="4006133553" sldId="360"/>
        </pc:sldMkLst>
        <pc:spChg chg="mod">
          <ac:chgData name="Pablo González Mazón" userId="71bccadee5d8585b" providerId="LiveId" clId="{0DDBD101-002D-4666-8B48-6903DB33E3AD}" dt="2023-12-16T22:07:03.657" v="4229" actId="20577"/>
          <ac:spMkLst>
            <pc:docMk/>
            <pc:sldMk cId="4006133553" sldId="360"/>
            <ac:spMk id="2" creationId="{8A245291-33F3-F0FC-38EC-23B0E19423D1}"/>
          </ac:spMkLst>
        </pc:spChg>
        <pc:picChg chg="add del mod">
          <ac:chgData name="Pablo González Mazón" userId="71bccadee5d8585b" providerId="LiveId" clId="{0DDBD101-002D-4666-8B48-6903DB33E3AD}" dt="2023-12-16T22:09:36.500" v="4260" actId="478"/>
          <ac:picMkLst>
            <pc:docMk/>
            <pc:sldMk cId="4006133553" sldId="360"/>
            <ac:picMk id="3" creationId="{08868267-DF86-58CF-1E52-60993AD5380A}"/>
          </ac:picMkLst>
        </pc:picChg>
        <pc:picChg chg="del">
          <ac:chgData name="Pablo González Mazón" userId="71bccadee5d8585b" providerId="LiveId" clId="{0DDBD101-002D-4666-8B48-6903DB33E3AD}" dt="2023-12-16T22:08:03.382" v="4230" actId="478"/>
          <ac:picMkLst>
            <pc:docMk/>
            <pc:sldMk cId="4006133553" sldId="360"/>
            <ac:picMk id="5" creationId="{BF33B940-1355-BC48-8596-3C8B9F589BDC}"/>
          </ac:picMkLst>
        </pc:picChg>
        <pc:picChg chg="add del mod ord replST">
          <ac:chgData name="Pablo González Mazón" userId="71bccadee5d8585b" providerId="LiveId" clId="{0DDBD101-002D-4666-8B48-6903DB33E3AD}" dt="2023-12-16T22:10:50.411" v="4359" actId="1076"/>
          <ac:picMkLst>
            <pc:docMk/>
            <pc:sldMk cId="4006133553" sldId="360"/>
            <ac:picMk id="6" creationId="{8D9F4E93-AA38-B64F-8228-F46D59533A3B}"/>
          </ac:picMkLst>
        </pc:picChg>
        <pc:picChg chg="del mod ord replST delST">
          <ac:chgData name="Pablo González Mazón" userId="71bccadee5d8585b" providerId="LiveId" clId="{0DDBD101-002D-4666-8B48-6903DB33E3AD}" dt="2023-12-16T22:10:28.800" v="4325"/>
          <ac:picMkLst>
            <pc:docMk/>
            <pc:sldMk cId="4006133553" sldId="360"/>
            <ac:picMk id="8" creationId="{085752EA-53AE-4979-505A-31371BC272C3}"/>
          </ac:picMkLst>
        </pc:picChg>
        <pc:picChg chg="add del mod">
          <ac:chgData name="Pablo González Mazón" userId="71bccadee5d8585b" providerId="LiveId" clId="{0DDBD101-002D-4666-8B48-6903DB33E3AD}" dt="2023-12-16T22:10:42.235" v="4355" actId="478"/>
          <ac:picMkLst>
            <pc:docMk/>
            <pc:sldMk cId="4006133553" sldId="360"/>
            <ac:picMk id="9" creationId="{0403876A-BD05-04C3-26C1-3830E9398516}"/>
          </ac:picMkLst>
        </pc:picChg>
        <pc:picChg chg="del mod ord replST">
          <ac:chgData name="Pablo González Mazón" userId="71bccadee5d8585b" providerId="LiveId" clId="{0DDBD101-002D-4666-8B48-6903DB33E3AD}" dt="2023-12-16T22:11:22.318" v="4388" actId="478"/>
          <ac:picMkLst>
            <pc:docMk/>
            <pc:sldMk cId="4006133553" sldId="360"/>
            <ac:picMk id="11" creationId="{A3348472-953E-4436-C3D6-D3877D35DB12}"/>
          </ac:picMkLst>
        </pc:picChg>
        <pc:picChg chg="mod ord replST">
          <ac:chgData name="Pablo González Mazón" userId="71bccadee5d8585b" providerId="LiveId" clId="{0DDBD101-002D-4666-8B48-6903DB33E3AD}" dt="2023-12-16T22:11:22.319" v="4390" actId="962"/>
          <ac:picMkLst>
            <pc:docMk/>
            <pc:sldMk cId="4006133553" sldId="360"/>
            <ac:picMk id="13" creationId="{5E27EC84-1969-9FAF-2344-89781A8D2F45}"/>
          </ac:picMkLst>
        </pc:picChg>
        <pc:picChg chg="add del mod">
          <ac:chgData name="Pablo González Mazón" userId="71bccadee5d8585b" providerId="LiveId" clId="{0DDBD101-002D-4666-8B48-6903DB33E3AD}" dt="2023-12-16T22:11:45.122" v="4420" actId="478"/>
          <ac:picMkLst>
            <pc:docMk/>
            <pc:sldMk cId="4006133553" sldId="360"/>
            <ac:picMk id="14" creationId="{AFE0ED52-A0C7-0136-843D-11AF9C378337}"/>
          </ac:picMkLst>
        </pc:picChg>
        <pc:picChg chg="mod ord replST">
          <ac:chgData name="Pablo González Mazón" userId="71bccadee5d8585b" providerId="LiveId" clId="{0DDBD101-002D-4666-8B48-6903DB33E3AD}" dt="2023-12-16T22:11:45.123" v="4422" actId="962"/>
          <ac:picMkLst>
            <pc:docMk/>
            <pc:sldMk cId="4006133553" sldId="360"/>
            <ac:picMk id="16" creationId="{DD3F6E9E-07FC-F5AB-049E-46B75A331871}"/>
          </ac:picMkLst>
        </pc:picChg>
      </pc:sldChg>
      <pc:sldChg chg="addSp delSp modSp add mod modAnim">
        <pc:chgData name="Pablo González Mazón" userId="71bccadee5d8585b" providerId="LiveId" clId="{0DDBD101-002D-4666-8B48-6903DB33E3AD}" dt="2023-12-16T22:32:23.164" v="5107"/>
        <pc:sldMkLst>
          <pc:docMk/>
          <pc:sldMk cId="1606392513" sldId="361"/>
        </pc:sldMkLst>
        <pc:spChg chg="mod">
          <ac:chgData name="Pablo González Mazón" userId="71bccadee5d8585b" providerId="LiveId" clId="{0DDBD101-002D-4666-8B48-6903DB33E3AD}" dt="2023-12-16T22:19:42.771" v="4758" actId="20577"/>
          <ac:spMkLst>
            <pc:docMk/>
            <pc:sldMk cId="1606392513" sldId="361"/>
            <ac:spMk id="2" creationId="{82689DB6-E724-C32B-8260-B63896D9506B}"/>
          </ac:spMkLst>
        </pc:spChg>
        <pc:picChg chg="del mod ord replST">
          <ac:chgData name="Pablo González Mazón" userId="71bccadee5d8585b" providerId="LiveId" clId="{0DDBD101-002D-4666-8B48-6903DB33E3AD}" dt="2023-12-16T22:21:06.008" v="4816" actId="478"/>
          <ac:picMkLst>
            <pc:docMk/>
            <pc:sldMk cId="1606392513" sldId="361"/>
            <ac:picMk id="4" creationId="{72183291-72EC-66DE-F02A-25FAB0F753D6}"/>
          </ac:picMkLst>
        </pc:picChg>
        <pc:picChg chg="del mod">
          <ac:chgData name="Pablo González Mazón" userId="71bccadee5d8585b" providerId="LiveId" clId="{0DDBD101-002D-4666-8B48-6903DB33E3AD}" dt="2023-12-16T22:20:38.221" v="4786" actId="478"/>
          <ac:picMkLst>
            <pc:docMk/>
            <pc:sldMk cId="1606392513" sldId="361"/>
            <ac:picMk id="6" creationId="{2D89DF9B-A5AE-1408-A6EF-71FC370CDE4B}"/>
          </ac:picMkLst>
        </pc:picChg>
        <pc:picChg chg="del mod ord replST">
          <ac:chgData name="Pablo González Mazón" userId="71bccadee5d8585b" providerId="LiveId" clId="{0DDBD101-002D-4666-8B48-6903DB33E3AD}" dt="2023-12-16T22:21:31.078" v="4846" actId="478"/>
          <ac:picMkLst>
            <pc:docMk/>
            <pc:sldMk cId="1606392513" sldId="361"/>
            <ac:picMk id="7" creationId="{3A110F9D-DCFD-295A-ED0F-E99360F6F36B}"/>
          </ac:picMkLst>
        </pc:picChg>
        <pc:picChg chg="mod ord replST">
          <ac:chgData name="Pablo González Mazón" userId="71bccadee5d8585b" providerId="LiveId" clId="{0DDBD101-002D-4666-8B48-6903DB33E3AD}" dt="2023-12-16T22:25:40.598" v="4883" actId="1076"/>
          <ac:picMkLst>
            <pc:docMk/>
            <pc:sldMk cId="1606392513" sldId="361"/>
            <ac:picMk id="9" creationId="{02AAAFD8-4D16-8A46-2DCF-647A0673E9DC}"/>
          </ac:picMkLst>
        </pc:picChg>
        <pc:picChg chg="add mod">
          <ac:chgData name="Pablo González Mazón" userId="71bccadee5d8585b" providerId="LiveId" clId="{0DDBD101-002D-4666-8B48-6903DB33E3AD}" dt="2023-12-16T22:24:56.059" v="4868" actId="1076"/>
          <ac:picMkLst>
            <pc:docMk/>
            <pc:sldMk cId="1606392513" sldId="361"/>
            <ac:picMk id="11" creationId="{0A9CF42E-5527-4FDB-0289-63840DA56182}"/>
          </ac:picMkLst>
        </pc:picChg>
        <pc:picChg chg="add mod">
          <ac:chgData name="Pablo González Mazón" userId="71bccadee5d8585b" providerId="LiveId" clId="{0DDBD101-002D-4666-8B48-6903DB33E3AD}" dt="2023-12-16T22:25:24.346" v="4877" actId="14100"/>
          <ac:picMkLst>
            <pc:docMk/>
            <pc:sldMk cId="1606392513" sldId="361"/>
            <ac:picMk id="13" creationId="{7EB08B64-FC9F-7D5C-CACF-788D46EA922C}"/>
          </ac:picMkLst>
        </pc:picChg>
        <pc:picChg chg="add mod">
          <ac:chgData name="Pablo González Mazón" userId="71bccadee5d8585b" providerId="LiveId" clId="{0DDBD101-002D-4666-8B48-6903DB33E3AD}" dt="2023-12-16T22:25:30.185" v="4879" actId="1076"/>
          <ac:picMkLst>
            <pc:docMk/>
            <pc:sldMk cId="1606392513" sldId="361"/>
            <ac:picMk id="15" creationId="{5759C497-1BC2-12C1-464C-911B6102D98E}"/>
          </ac:picMkLst>
        </pc:picChg>
        <pc:picChg chg="add mod">
          <ac:chgData name="Pablo González Mazón" userId="71bccadee5d8585b" providerId="LiveId" clId="{0DDBD101-002D-4666-8B48-6903DB33E3AD}" dt="2023-12-16T22:25:37.430" v="4882" actId="1076"/>
          <ac:picMkLst>
            <pc:docMk/>
            <pc:sldMk cId="1606392513" sldId="361"/>
            <ac:picMk id="17" creationId="{B4301D3B-A833-1D95-F7F5-D74B6C6F2C55}"/>
          </ac:picMkLst>
        </pc:picChg>
        <pc:picChg chg="add del mod">
          <ac:chgData name="Pablo González Mazón" userId="71bccadee5d8585b" providerId="LiveId" clId="{0DDBD101-002D-4666-8B48-6903DB33E3AD}" dt="2023-12-16T22:26:13.586" v="4913" actId="478"/>
          <ac:picMkLst>
            <pc:docMk/>
            <pc:sldMk cId="1606392513" sldId="361"/>
            <ac:picMk id="18" creationId="{1FA0DC9F-FE71-2954-9436-F4A44C5E8243}"/>
          </ac:picMkLst>
        </pc:picChg>
        <pc:picChg chg="mod ord replST">
          <ac:chgData name="Pablo González Mazón" userId="71bccadee5d8585b" providerId="LiveId" clId="{0DDBD101-002D-4666-8B48-6903DB33E3AD}" dt="2023-12-16T22:26:16.412" v="4916" actId="1076"/>
          <ac:picMkLst>
            <pc:docMk/>
            <pc:sldMk cId="1606392513" sldId="361"/>
            <ac:picMk id="20" creationId="{71390CE6-6997-A0F7-EA03-0E5CE58D2224}"/>
          </ac:picMkLst>
        </pc:picChg>
      </pc:sldChg>
      <pc:sldChg chg="addSp delSp modSp add mod delAnim modAnim">
        <pc:chgData name="Pablo González Mazón" userId="71bccadee5d8585b" providerId="LiveId" clId="{0DDBD101-002D-4666-8B48-6903DB33E3AD}" dt="2023-12-16T22:31:48.043" v="5098"/>
        <pc:sldMkLst>
          <pc:docMk/>
          <pc:sldMk cId="1049395012" sldId="362"/>
        </pc:sldMkLst>
        <pc:spChg chg="mod">
          <ac:chgData name="Pablo González Mazón" userId="71bccadee5d8585b" providerId="LiveId" clId="{0DDBD101-002D-4666-8B48-6903DB33E3AD}" dt="2023-12-16T22:27:00.123" v="4932" actId="20577"/>
          <ac:spMkLst>
            <pc:docMk/>
            <pc:sldMk cId="1049395012" sldId="362"/>
            <ac:spMk id="2" creationId="{82689DB6-E724-C32B-8260-B63896D9506B}"/>
          </ac:spMkLst>
        </pc:spChg>
        <pc:picChg chg="mod ord replST">
          <ac:chgData name="Pablo González Mazón" userId="71bccadee5d8585b" providerId="LiveId" clId="{0DDBD101-002D-4666-8B48-6903DB33E3AD}" dt="2023-12-16T22:27:18.222" v="4967" actId="962"/>
          <ac:picMkLst>
            <pc:docMk/>
            <pc:sldMk cId="1049395012" sldId="362"/>
            <ac:picMk id="4" creationId="{60D4008C-554E-8002-F6F9-B11CBD6F8AE7}"/>
          </ac:picMkLst>
        </pc:picChg>
        <pc:picChg chg="add mod">
          <ac:chgData name="Pablo González Mazón" userId="71bccadee5d8585b" providerId="LiveId" clId="{0DDBD101-002D-4666-8B48-6903DB33E3AD}" dt="2023-12-16T22:30:39.630" v="5050" actId="1076"/>
          <ac:picMkLst>
            <pc:docMk/>
            <pc:sldMk cId="1049395012" sldId="362"/>
            <ac:picMk id="6" creationId="{EE772FAE-A945-9A1A-C76B-9C86108CDCB1}"/>
          </ac:picMkLst>
        </pc:picChg>
        <pc:picChg chg="add mod">
          <ac:chgData name="Pablo González Mazón" userId="71bccadee5d8585b" providerId="LiveId" clId="{0DDBD101-002D-4666-8B48-6903DB33E3AD}" dt="2023-12-16T22:30:41.401" v="5051" actId="1076"/>
          <ac:picMkLst>
            <pc:docMk/>
            <pc:sldMk cId="1049395012" sldId="362"/>
            <ac:picMk id="8" creationId="{F5B19CF1-2D90-95E9-65B4-19C426CA787B}"/>
          </ac:picMkLst>
        </pc:picChg>
        <pc:picChg chg="del mod">
          <ac:chgData name="Pablo González Mazón" userId="71bccadee5d8585b" providerId="LiveId" clId="{0DDBD101-002D-4666-8B48-6903DB33E3AD}" dt="2023-12-16T22:27:18.221" v="4965" actId="478"/>
          <ac:picMkLst>
            <pc:docMk/>
            <pc:sldMk cId="1049395012" sldId="362"/>
            <ac:picMk id="9" creationId="{02AAAFD8-4D16-8A46-2DCF-647A0673E9DC}"/>
          </ac:picMkLst>
        </pc:picChg>
        <pc:picChg chg="del">
          <ac:chgData name="Pablo González Mazón" userId="71bccadee5d8585b" providerId="LiveId" clId="{0DDBD101-002D-4666-8B48-6903DB33E3AD}" dt="2023-12-16T22:28:31.380" v="4979" actId="478"/>
          <ac:picMkLst>
            <pc:docMk/>
            <pc:sldMk cId="1049395012" sldId="362"/>
            <ac:picMk id="11" creationId="{0A9CF42E-5527-4FDB-0289-63840DA56182}"/>
          </ac:picMkLst>
        </pc:picChg>
        <pc:picChg chg="del mod ord replST">
          <ac:chgData name="Pablo González Mazón" userId="71bccadee5d8585b" providerId="LiveId" clId="{0DDBD101-002D-4666-8B48-6903DB33E3AD}" dt="2023-12-16T22:30:24.828" v="5046" actId="478"/>
          <ac:picMkLst>
            <pc:docMk/>
            <pc:sldMk cId="1049395012" sldId="362"/>
            <ac:picMk id="12" creationId="{500943DA-8641-0663-1DDE-57E0843602EE}"/>
          </ac:picMkLst>
        </pc:picChg>
        <pc:picChg chg="del">
          <ac:chgData name="Pablo González Mazón" userId="71bccadee5d8585b" providerId="LiveId" clId="{0DDBD101-002D-4666-8B48-6903DB33E3AD}" dt="2023-12-16T22:28:33.970" v="4981" actId="478"/>
          <ac:picMkLst>
            <pc:docMk/>
            <pc:sldMk cId="1049395012" sldId="362"/>
            <ac:picMk id="13" creationId="{7EB08B64-FC9F-7D5C-CACF-788D46EA922C}"/>
          </ac:picMkLst>
        </pc:picChg>
        <pc:picChg chg="del">
          <ac:chgData name="Pablo González Mazón" userId="71bccadee5d8585b" providerId="LiveId" clId="{0DDBD101-002D-4666-8B48-6903DB33E3AD}" dt="2023-12-16T22:28:05.444" v="4968" actId="478"/>
          <ac:picMkLst>
            <pc:docMk/>
            <pc:sldMk cId="1049395012" sldId="362"/>
            <ac:picMk id="15" creationId="{5759C497-1BC2-12C1-464C-911B6102D98E}"/>
          </ac:picMkLst>
        </pc:picChg>
        <pc:picChg chg="del mod ord replST">
          <ac:chgData name="Pablo González Mazón" userId="71bccadee5d8585b" providerId="LiveId" clId="{0DDBD101-002D-4666-8B48-6903DB33E3AD}" dt="2023-12-16T22:30:43.354" v="5052" actId="21"/>
          <ac:picMkLst>
            <pc:docMk/>
            <pc:sldMk cId="1049395012" sldId="362"/>
            <ac:picMk id="16" creationId="{B7438F4B-812E-69B5-8432-89FA080290F1}"/>
          </ac:picMkLst>
        </pc:picChg>
        <pc:picChg chg="del">
          <ac:chgData name="Pablo González Mazón" userId="71bccadee5d8585b" providerId="LiveId" clId="{0DDBD101-002D-4666-8B48-6903DB33E3AD}" dt="2023-12-16T22:28:06.432" v="4969" actId="478"/>
          <ac:picMkLst>
            <pc:docMk/>
            <pc:sldMk cId="1049395012" sldId="362"/>
            <ac:picMk id="17" creationId="{B4301D3B-A833-1D95-F7F5-D74B6C6F2C55}"/>
          </ac:picMkLst>
        </pc:picChg>
        <pc:picChg chg="add mod">
          <ac:chgData name="Pablo González Mazón" userId="71bccadee5d8585b" providerId="LiveId" clId="{0DDBD101-002D-4666-8B48-6903DB33E3AD}" dt="2023-12-16T22:30:45.354" v="5053"/>
          <ac:picMkLst>
            <pc:docMk/>
            <pc:sldMk cId="1049395012" sldId="362"/>
            <ac:picMk id="18" creationId="{5B573CDF-3171-FD94-D42A-87B1EE16EF44}"/>
          </ac:picMkLst>
        </pc:picChg>
        <pc:picChg chg="add del mod">
          <ac:chgData name="Pablo González Mazón" userId="71bccadee5d8585b" providerId="LiveId" clId="{0DDBD101-002D-4666-8B48-6903DB33E3AD}" dt="2023-12-16T22:31:02.560" v="5083" actId="478"/>
          <ac:picMkLst>
            <pc:docMk/>
            <pc:sldMk cId="1049395012" sldId="362"/>
            <ac:picMk id="19" creationId="{5D48DB46-9D39-3140-A5CA-738278D859E0}"/>
          </ac:picMkLst>
        </pc:picChg>
        <pc:picChg chg="del mod">
          <ac:chgData name="Pablo González Mazón" userId="71bccadee5d8585b" providerId="LiveId" clId="{0DDBD101-002D-4666-8B48-6903DB33E3AD}" dt="2023-12-16T22:29:59.256" v="5014" actId="478"/>
          <ac:picMkLst>
            <pc:docMk/>
            <pc:sldMk cId="1049395012" sldId="362"/>
            <ac:picMk id="20" creationId="{71390CE6-6997-A0F7-EA03-0E5CE58D2224}"/>
          </ac:picMkLst>
        </pc:picChg>
        <pc:picChg chg="mod ord replST">
          <ac:chgData name="Pablo González Mazón" userId="71bccadee5d8585b" providerId="LiveId" clId="{0DDBD101-002D-4666-8B48-6903DB33E3AD}" dt="2023-12-16T22:31:02.560" v="5085" actId="962"/>
          <ac:picMkLst>
            <pc:docMk/>
            <pc:sldMk cId="1049395012" sldId="362"/>
            <ac:picMk id="22" creationId="{76D08937-FBA2-48A5-5CFF-46D76507C3AA}"/>
          </ac:picMkLst>
        </pc:picChg>
      </pc:sldChg>
      <pc:sldChg chg="add del">
        <pc:chgData name="Pablo González Mazón" userId="71bccadee5d8585b" providerId="LiveId" clId="{0DDBD101-002D-4666-8B48-6903DB33E3AD}" dt="2023-12-16T22:26:53.474" v="4921" actId="47"/>
        <pc:sldMkLst>
          <pc:docMk/>
          <pc:sldMk cId="1567876562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80A03-16B0-489A-8732-BF61EC66BD1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0D107-BA20-4A4F-B774-2B17AE3964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28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8E1AD-4401-A4F3-8553-D8480B7EE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54B39D-5E34-10B8-C495-EBE7722D2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D7BD2-6372-17F1-6123-0A6C2B85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9B8A9-1ACA-D450-8BCD-BCF3B891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6CDD8-7DC4-5954-85A7-B793F8276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0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73A2A-C5AE-8695-CA89-FA5662C0C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33D8D-E07F-19EA-0816-FF637DDCF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85CAB-8CC4-AE1F-1C5D-825BECCD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CCFD-7CCA-5F5F-0E4C-EAD8BC54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A34A7-09F9-093D-CC4F-59EC3A2E4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6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6D31A-689C-FDA0-4045-44AE8EA2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CB9DC-E692-F9A1-8E5B-8D49915461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546CD-8E16-8EDE-BBC1-5E0D3D8E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D401F-3679-5D3E-75E8-962B684B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83946-6CB3-F5EE-0C52-664B621F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5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B55BE-2455-9899-09E6-70444C9F0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1064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998FE-E341-5FDC-C904-C5B68B8D2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190"/>
            <a:ext cx="10515600" cy="4890773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D6AC9-73B1-A305-8853-F7963F06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ACC7B-A389-1633-0253-87797AE8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C9E98-3A16-42A4-44FB-7B25477B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17D18-3911-779D-B4D7-D00B8C4F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FDDCA-19D2-83B0-9F89-F1A789167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76554-0CF4-9090-158F-11304F71A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1520F-1A0B-65E5-9461-7539B60C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A1903-B1AC-4980-720B-0B6AAE2A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8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E376-E7CF-1555-72FD-E3B8B580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8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F02EB-F255-3F88-68EB-3C7F683CE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72D7E-1582-9A09-3BFB-7BB518A9E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4138-DE28-448B-2C95-DE2B2647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35093-3E18-03A1-ECBA-C691568C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7F6C0-B5E9-CD0A-71F0-E0DC6777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89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EBD0-85E1-CC57-F496-F186DFDE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38BF6-5A79-CCDF-6A02-15394CE45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CA517-38FD-6C61-8E74-92170DB3A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3087CC-1BF6-6429-2940-547F9E3D3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D10955-E93B-DBA6-366F-9F34F78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5952E2-9A92-20B3-56C3-34B6595E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5051DE-AAC4-D822-8061-308DB314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FB1895-D23B-6610-76D2-737A1A11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3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8BBD-76CE-3923-C459-A411B3EF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B2D5A-6581-0ADA-1DF1-ED9C3950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287A5-5EF7-DEA2-0D19-C325D530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E2F0D3-99CF-794A-0624-AA033495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2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021900-DAC9-6783-FCF5-283F8DDC9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DDF557-B490-EFE8-1B47-2F698F0A1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00E6-0ED1-0A21-7527-1EF0E1469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8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439B0-11A4-3B89-EDBA-4B8BCFD92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B5AA1-C808-886F-9030-2837B69D1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B4F9-A116-E35D-6907-52D69A667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E039F-E197-9E60-F31B-79788CDB8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4578F-6FBF-2608-FCAB-D69C2C23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F53F4-6F28-1AC5-97C2-437F50269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2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5776-F091-24C0-5C71-AD900F4F2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439193-2E09-A02A-CE85-D1BD7DB60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1876A-6AE3-9ADE-1932-1A6C2820C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0C8E4-1F76-75E4-6AED-F10158E6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C66D9-51CC-047B-0BD2-0ED117D3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619CA-B95C-79CC-3E17-5432EB12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7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A21683-F16B-5BA9-8AD7-7B532CFD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F1F92-D1BA-3335-2B82-354D8EBBB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1F827-EA25-D917-85BF-8570B5476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181E2-B1A1-4D98-817C-E1592362510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832D8-98EF-6D4D-0119-A6DB58581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94FFE-F3CF-03E6-C655-31D330A40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97192-2802-4F6E-8E99-9C8FDD8C4E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7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badi" panose="020B06040201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30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5.xml"/><Relationship Id="rId7" Type="http://schemas.openxmlformats.org/officeDocument/2006/relationships/image" Target="../media/image32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27.xml"/><Relationship Id="rId10" Type="http://schemas.openxmlformats.org/officeDocument/2006/relationships/image" Target="../media/image35.png"/><Relationship Id="rId4" Type="http://schemas.openxmlformats.org/officeDocument/2006/relationships/tags" Target="../tags/tag26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0.xml"/><Relationship Id="rId7" Type="http://schemas.openxmlformats.org/officeDocument/2006/relationships/image" Target="../media/image37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32.xml"/><Relationship Id="rId10" Type="http://schemas.openxmlformats.org/officeDocument/2006/relationships/image" Target="../media/image40.png"/><Relationship Id="rId4" Type="http://schemas.openxmlformats.org/officeDocument/2006/relationships/tags" Target="../tags/tag31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7.xml"/><Relationship Id="rId7" Type="http://schemas.openxmlformats.org/officeDocument/2006/relationships/image" Target="../media/image4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38.xml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2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44.xml"/><Relationship Id="rId7" Type="http://schemas.openxmlformats.org/officeDocument/2006/relationships/image" Target="../media/image27.png"/><Relationship Id="rId12" Type="http://schemas.openxmlformats.org/officeDocument/2006/relationships/image" Target="../media/image58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7.png"/><Relationship Id="rId5" Type="http://schemas.openxmlformats.org/officeDocument/2006/relationships/tags" Target="../tags/tag46.xml"/><Relationship Id="rId10" Type="http://schemas.openxmlformats.org/officeDocument/2006/relationships/image" Target="../media/image56.png"/><Relationship Id="rId4" Type="http://schemas.openxmlformats.org/officeDocument/2006/relationships/tags" Target="../tags/tag45.xm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52.xml"/><Relationship Id="rId7" Type="http://schemas.openxmlformats.org/officeDocument/2006/relationships/image" Target="../media/image63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tags" Target="../tags/tag55.xml"/><Relationship Id="rId16" Type="http://schemas.openxmlformats.org/officeDocument/2006/relationships/image" Target="../media/image73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68.png"/><Relationship Id="rId5" Type="http://schemas.openxmlformats.org/officeDocument/2006/relationships/tags" Target="../tags/tag58.xml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tags" Target="../tags/tag5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tags" Target="../tags/tag63.xml"/><Relationship Id="rId16" Type="http://schemas.openxmlformats.org/officeDocument/2006/relationships/image" Target="../media/image72.png"/><Relationship Id="rId20" Type="http://schemas.openxmlformats.org/officeDocument/2006/relationships/image" Target="../media/image75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67.png"/><Relationship Id="rId5" Type="http://schemas.openxmlformats.org/officeDocument/2006/relationships/tags" Target="../tags/tag66.xml"/><Relationship Id="rId15" Type="http://schemas.openxmlformats.org/officeDocument/2006/relationships/image" Target="../media/image7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6.png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tags" Target="../tags/tag7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1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80.png"/><Relationship Id="rId5" Type="http://schemas.openxmlformats.org/officeDocument/2006/relationships/tags" Target="../tags/tag75.xml"/><Relationship Id="rId10" Type="http://schemas.openxmlformats.org/officeDocument/2006/relationships/image" Target="../media/image79.png"/><Relationship Id="rId4" Type="http://schemas.openxmlformats.org/officeDocument/2006/relationships/tags" Target="../tags/tag74.xml"/><Relationship Id="rId9" Type="http://schemas.openxmlformats.org/officeDocument/2006/relationships/image" Target="../media/image78.png"/><Relationship Id="rId1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79.xml"/><Relationship Id="rId7" Type="http://schemas.openxmlformats.org/officeDocument/2006/relationships/image" Target="../media/image85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8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tags" Target="../tags/tag8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4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93.png"/><Relationship Id="rId5" Type="http://schemas.openxmlformats.org/officeDocument/2006/relationships/tags" Target="../tags/tag85.xml"/><Relationship Id="rId10" Type="http://schemas.openxmlformats.org/officeDocument/2006/relationships/image" Target="../media/image92.png"/><Relationship Id="rId4" Type="http://schemas.openxmlformats.org/officeDocument/2006/relationships/tags" Target="../tags/tag84.xml"/><Relationship Id="rId9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89.xml"/><Relationship Id="rId7" Type="http://schemas.openxmlformats.org/officeDocument/2006/relationships/image" Target="../media/image97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9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.xml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93.xml"/><Relationship Id="rId7" Type="http://schemas.openxmlformats.org/officeDocument/2006/relationships/image" Target="../media/image101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10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4.xml"/><Relationship Id="rId9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98.xml"/><Relationship Id="rId7" Type="http://schemas.openxmlformats.org/officeDocument/2006/relationships/image" Target="../media/image107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0.png"/><Relationship Id="rId4" Type="http://schemas.openxmlformats.org/officeDocument/2006/relationships/tags" Target="../tags/tag99.xml"/><Relationship Id="rId9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102.xml"/><Relationship Id="rId7" Type="http://schemas.openxmlformats.org/officeDocument/2006/relationships/image" Target="../media/image113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5.png"/><Relationship Id="rId4" Type="http://schemas.openxmlformats.org/officeDocument/2006/relationships/tags" Target="../tags/tag103.xml"/><Relationship Id="rId9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18" Type="http://schemas.openxmlformats.org/officeDocument/2006/relationships/image" Target="../media/image119.png"/><Relationship Id="rId26" Type="http://schemas.openxmlformats.org/officeDocument/2006/relationships/image" Target="../media/image126.png"/><Relationship Id="rId3" Type="http://schemas.openxmlformats.org/officeDocument/2006/relationships/tags" Target="../tags/tag106.xml"/><Relationship Id="rId21" Type="http://schemas.openxmlformats.org/officeDocument/2006/relationships/image" Target="../media/image121.png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image" Target="../media/image118.png"/><Relationship Id="rId25" Type="http://schemas.openxmlformats.org/officeDocument/2006/relationships/image" Target="../media/image125.png"/><Relationship Id="rId2" Type="http://schemas.openxmlformats.org/officeDocument/2006/relationships/tags" Target="../tags/tag105.xml"/><Relationship Id="rId16" Type="http://schemas.openxmlformats.org/officeDocument/2006/relationships/image" Target="../media/image117.png"/><Relationship Id="rId20" Type="http://schemas.openxmlformats.org/officeDocument/2006/relationships/image" Target="../media/image120.png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image" Target="../media/image124.png"/><Relationship Id="rId5" Type="http://schemas.openxmlformats.org/officeDocument/2006/relationships/tags" Target="../tags/tag10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23.png"/><Relationship Id="rId28" Type="http://schemas.openxmlformats.org/officeDocument/2006/relationships/image" Target="../media/image128.png"/><Relationship Id="rId10" Type="http://schemas.openxmlformats.org/officeDocument/2006/relationships/tags" Target="../tags/tag113.xml"/><Relationship Id="rId19" Type="http://schemas.openxmlformats.org/officeDocument/2006/relationships/image" Target="../media/image109.png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tags" Target="../tags/tag120.xml"/><Relationship Id="rId7" Type="http://schemas.openxmlformats.org/officeDocument/2006/relationships/image" Target="../media/image130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2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9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8.xml"/><Relationship Id="rId7" Type="http://schemas.openxmlformats.org/officeDocument/2006/relationships/image" Target="../media/image2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91255-221D-4488-BA4B-2D6FDE545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655" y="102314"/>
            <a:ext cx="5119158" cy="4567137"/>
          </a:xfrm>
        </p:spPr>
        <p:txBody>
          <a:bodyPr>
            <a:normAutofit fontScale="90000"/>
          </a:bodyPr>
          <a:lstStyle/>
          <a:p>
            <a:pPr algn="l"/>
            <a:br>
              <a:rPr lang="es-ES" sz="3400" dirty="0">
                <a:latin typeface="Abadi" panose="020F0502020204030204" pitchFamily="34" charset="0"/>
              </a:rPr>
            </a:br>
            <a:br>
              <a:rPr lang="es-ES" sz="3400" dirty="0">
                <a:latin typeface="Abadi" panose="020F0502020204030204" pitchFamily="34" charset="0"/>
              </a:rPr>
            </a:br>
            <a:br>
              <a:rPr lang="es-ES" sz="3400" dirty="0">
                <a:latin typeface="Abadi" panose="020F0502020204030204" pitchFamily="34" charset="0"/>
              </a:rPr>
            </a:br>
            <a:br>
              <a:rPr lang="es-ES" sz="3400" dirty="0">
                <a:latin typeface="Abadi" panose="020F0502020204030204" pitchFamily="34" charset="0"/>
              </a:rPr>
            </a:br>
            <a:r>
              <a:rPr lang="es-ES" sz="3400" dirty="0" err="1">
                <a:latin typeface="Abadi" panose="020F0502020204030204" pitchFamily="34" charset="0"/>
              </a:rPr>
              <a:t>Construction</a:t>
            </a:r>
            <a:r>
              <a:rPr lang="es-ES" sz="3400" dirty="0">
                <a:latin typeface="Abadi" panose="020F0502020204030204" pitchFamily="34" charset="0"/>
              </a:rPr>
              <a:t> </a:t>
            </a:r>
            <a:r>
              <a:rPr lang="es-ES" sz="3400" dirty="0" err="1">
                <a:latin typeface="Abadi" panose="020F0502020204030204" pitchFamily="34" charset="0"/>
              </a:rPr>
              <a:t>of</a:t>
            </a:r>
            <a:r>
              <a:rPr lang="es-ES" sz="3400" dirty="0">
                <a:latin typeface="Abadi" panose="020F0502020204030204" pitchFamily="34" charset="0"/>
              </a:rPr>
              <a:t> </a:t>
            </a:r>
            <a:r>
              <a:rPr lang="es-ES" sz="3400" dirty="0" err="1">
                <a:latin typeface="Abadi" panose="020F0502020204030204" pitchFamily="34" charset="0"/>
              </a:rPr>
              <a:t>Birational</a:t>
            </a:r>
            <a:r>
              <a:rPr lang="es-ES" sz="3400" dirty="0">
                <a:latin typeface="Abadi" panose="020F0502020204030204" pitchFamily="34" charset="0"/>
              </a:rPr>
              <a:t> </a:t>
            </a:r>
            <a:r>
              <a:rPr lang="es-ES" sz="3400" dirty="0" err="1">
                <a:latin typeface="Abadi" panose="020F0502020204030204" pitchFamily="34" charset="0"/>
              </a:rPr>
              <a:t>Multilinear</a:t>
            </a:r>
            <a:r>
              <a:rPr lang="es-ES" sz="3400" dirty="0">
                <a:latin typeface="Abadi" panose="020F0502020204030204" pitchFamily="34" charset="0"/>
              </a:rPr>
              <a:t> </a:t>
            </a:r>
            <a:r>
              <a:rPr lang="es-ES" sz="3400" dirty="0" err="1">
                <a:latin typeface="Abadi" panose="020F0502020204030204" pitchFamily="34" charset="0"/>
              </a:rPr>
              <a:t>Maps</a:t>
            </a:r>
            <a:r>
              <a:rPr lang="es-ES" sz="3400" dirty="0">
                <a:latin typeface="Abadi" panose="020F0502020204030204" pitchFamily="34" charset="0"/>
              </a:rPr>
              <a:t> </a:t>
            </a:r>
            <a:br>
              <a:rPr lang="es-ES" sz="3400" dirty="0">
                <a:latin typeface="Abadi" panose="020F0502020204030204" pitchFamily="34" charset="0"/>
              </a:rPr>
            </a:br>
            <a:r>
              <a:rPr lang="es-ES" sz="3400" dirty="0" err="1">
                <a:latin typeface="Abadi" panose="020F0502020204030204" pitchFamily="34" charset="0"/>
              </a:rPr>
              <a:t>via</a:t>
            </a:r>
            <a:r>
              <a:rPr lang="es-ES" sz="3400" dirty="0">
                <a:latin typeface="Abadi" panose="020F0502020204030204" pitchFamily="34" charset="0"/>
              </a:rPr>
              <a:t> Tensor Rank </a:t>
            </a:r>
            <a:r>
              <a:rPr lang="es-ES" sz="3400" dirty="0" err="1">
                <a:latin typeface="Abadi" panose="020F0502020204030204" pitchFamily="34" charset="0"/>
              </a:rPr>
              <a:t>Criteria</a:t>
            </a:r>
            <a:br>
              <a:rPr lang="es-ES" sz="3400" dirty="0">
                <a:latin typeface="Abadi" panose="020F0502020204030204" pitchFamily="34" charset="0"/>
              </a:rPr>
            </a:br>
            <a:br>
              <a:rPr lang="es-ES" sz="3400" dirty="0">
                <a:latin typeface="Abadi" panose="020F0502020204030204" pitchFamily="34" charset="0"/>
              </a:rPr>
            </a:br>
            <a:r>
              <a:rPr lang="es-ES" sz="2400" dirty="0">
                <a:latin typeface="Abadi" panose="020F0502020204030204" pitchFamily="34" charset="0"/>
              </a:rPr>
              <a:t>Pablo González-Mazón</a:t>
            </a:r>
            <a:br>
              <a:rPr lang="es-ES" sz="2400" dirty="0">
                <a:latin typeface="Abadi" panose="020F0502020204030204" pitchFamily="34" charset="0"/>
              </a:rPr>
            </a:br>
            <a:r>
              <a:rPr lang="es-ES" sz="2400" b="1" dirty="0" err="1">
                <a:latin typeface="Abadi" panose="020F0502020204030204" pitchFamily="34" charset="0"/>
              </a:rPr>
              <a:t>Università</a:t>
            </a:r>
            <a:r>
              <a:rPr lang="es-ES" sz="2400" b="1" dirty="0">
                <a:latin typeface="Abadi" panose="020F0502020204030204" pitchFamily="34" charset="0"/>
              </a:rPr>
              <a:t> di Trento</a:t>
            </a:r>
            <a:br>
              <a:rPr lang="es-ES" sz="2400" dirty="0">
                <a:latin typeface="Abadi" panose="020F0502020204030204" pitchFamily="34" charset="0"/>
              </a:rPr>
            </a:br>
            <a:br>
              <a:rPr lang="es-ES" sz="2400" dirty="0">
                <a:latin typeface="Abadi" panose="020F0502020204030204" pitchFamily="34" charset="0"/>
              </a:rPr>
            </a:br>
            <a:r>
              <a:rPr lang="es-ES" sz="2400" dirty="0" err="1">
                <a:latin typeface="Abadi" panose="020F0502020204030204" pitchFamily="34" charset="0"/>
              </a:rPr>
              <a:t>Joint</a:t>
            </a:r>
            <a:r>
              <a:rPr lang="es-ES" sz="2400" dirty="0">
                <a:latin typeface="Abadi" panose="020F0502020204030204" pitchFamily="34" charset="0"/>
              </a:rPr>
              <a:t> </a:t>
            </a:r>
            <a:r>
              <a:rPr lang="es-ES" sz="2400" dirty="0" err="1">
                <a:latin typeface="Abadi" panose="020F0502020204030204" pitchFamily="34" charset="0"/>
              </a:rPr>
              <a:t>work</a:t>
            </a:r>
            <a:r>
              <a:rPr lang="es-ES" sz="2400" dirty="0">
                <a:latin typeface="Abadi" panose="020F0502020204030204" pitchFamily="34" charset="0"/>
              </a:rPr>
              <a:t> </a:t>
            </a:r>
            <a:r>
              <a:rPr lang="es-ES" sz="2400" dirty="0" err="1">
                <a:latin typeface="Abadi" panose="020F0502020204030204" pitchFamily="34" charset="0"/>
              </a:rPr>
              <a:t>with</a:t>
            </a:r>
            <a:r>
              <a:rPr lang="es-ES" sz="2400" dirty="0">
                <a:latin typeface="Abadi" panose="020F0502020204030204" pitchFamily="34" charset="0"/>
              </a:rPr>
              <a:t> Laurent </a:t>
            </a:r>
            <a:r>
              <a:rPr lang="es-ES" sz="2400" dirty="0" err="1">
                <a:latin typeface="Abadi" panose="020F0502020204030204" pitchFamily="34" charset="0"/>
              </a:rPr>
              <a:t>Busé</a:t>
            </a:r>
            <a:br>
              <a:rPr lang="es-ES" sz="2400" dirty="0"/>
            </a:br>
            <a:endParaRPr lang="en-US" sz="2500" b="1" dirty="0">
              <a:latin typeface="Abadi" panose="020F050202020403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5AA57C-7CD1-752C-E2E2-6D335D765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3655" y="444316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of April 2024</a:t>
            </a:r>
          </a:p>
        </p:txBody>
      </p:sp>
      <p:pic>
        <p:nvPicPr>
          <p:cNvPr id="7" name="Picture 6" descr="A colorful cube with lines and dots&#10;&#10;Description automatically generated">
            <a:extLst>
              <a:ext uri="{FF2B5EF4-FFF2-40B4-BE49-F238E27FC236}">
                <a16:creationId xmlns:a16="http://schemas.microsoft.com/office/drawing/2014/main" id="{9A717EAC-7C6C-BCF6-0845-3A074DFEB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063" y="1036604"/>
            <a:ext cx="5007228" cy="5167575"/>
          </a:xfrm>
          <a:prstGeom prst="rect">
            <a:avLst/>
          </a:prstGeom>
        </p:spPr>
      </p:pic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A203EA2C-5653-F72F-B1F7-C66BD188C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05" y="5331801"/>
            <a:ext cx="4456283" cy="61622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4A4312D-CB03-9637-65E4-991392F77745}"/>
              </a:ext>
            </a:extLst>
          </p:cNvPr>
          <p:cNvSpPr txBox="1"/>
          <p:nvPr/>
        </p:nvSpPr>
        <p:spPr>
          <a:xfrm>
            <a:off x="1163655" y="4351707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200" b="1" dirty="0"/>
          </a:p>
        </p:txBody>
      </p:sp>
    </p:spTree>
    <p:extLst>
      <p:ext uri="{BB962C8B-B14F-4D97-AF65-F5344CB8AC3E}">
        <p14:creationId xmlns:p14="http://schemas.microsoft.com/office/powerpoint/2010/main" val="205392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A7FAB-AE59-DDA0-C066-40727519D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Points and Weights</a:t>
            </a:r>
          </a:p>
        </p:txBody>
      </p:sp>
      <p:pic>
        <p:nvPicPr>
          <p:cNvPr id="4" name="Imagen 3" descr="IguanaTex Bitmap Display&#10;&#10;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A trilinear rational map $\phi:(\P^1)^3\dashrightarrow \P^3$ can be defined as &#10;&#10;\end{document}">
            <a:extLst>
              <a:ext uri="{FF2B5EF4-FFF2-40B4-BE49-F238E27FC236}">
                <a16:creationId xmlns:a16="http://schemas.microsoft.com/office/drawing/2014/main" id="{D15822B6-8357-6D61-B66F-52DB7A73E3F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43" y="2321210"/>
            <a:ext cx="8028970" cy="359695"/>
          </a:xfrm>
          <a:prstGeom prst="rect">
            <a:avLst/>
          </a:prstGeom>
        </p:spPr>
      </p:pic>
      <p:pic>
        <p:nvPicPr>
          <p:cNvPr id="12" name="Picture 11" descr="IguanaTex Bitmap Display&#10;&#10;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$$ &#10;(f_0,f_1,f_2,f_3) = \sum_{0 \leq i,j,k \leq 1} w_{ijk} \, \mbf{P}_{ijk} \, b_i(s_0,s_1) \, b_j(t_0,t_1) \, b_k(u_0,u_1)&#10;$$&#10;&#10;\end{document}">
            <a:extLst>
              <a:ext uri="{FF2B5EF4-FFF2-40B4-BE49-F238E27FC236}">
                <a16:creationId xmlns:a16="http://schemas.microsoft.com/office/drawing/2014/main" id="{F4D0515F-6D84-2445-2E25-568F11E5DE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45" y="3265673"/>
            <a:ext cx="8259765" cy="759271"/>
          </a:xfrm>
          <a:prstGeom prst="rect">
            <a:avLst/>
          </a:prstGeom>
        </p:spPr>
      </p:pic>
      <p:pic>
        <p:nvPicPr>
          <p:cNvPr id="14" name="Picture 13" descr="IguanaTex Bitmap Display&#10;&#10;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for some $\mbf{P}_{ijk} = (1,x_{ijk},y_{ijk},z_{ijk})$ in $\R^4$ and $w_{ijk}$ in $\R$, for each $0\leq i,j,k\leq 1$&#10;&#10;\end{document}">
            <a:extLst>
              <a:ext uri="{FF2B5EF4-FFF2-40B4-BE49-F238E27FC236}">
                <a16:creationId xmlns:a16="http://schemas.microsoft.com/office/drawing/2014/main" id="{125A435F-0776-FC08-8CEF-9944DAA472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43" y="4609713"/>
            <a:ext cx="10269257" cy="36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53FB-973C-0E4C-506E-38F839D4D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 Trilinear Rational Map in CAGD</a:t>
            </a:r>
          </a:p>
        </p:txBody>
      </p:sp>
      <p:pic>
        <p:nvPicPr>
          <p:cNvPr id="4" name="3DDD">
            <a:hlinkClick r:id="" action="ppaction://media"/>
            <a:extLst>
              <a:ext uri="{FF2B5EF4-FFF2-40B4-BE49-F238E27FC236}">
                <a16:creationId xmlns:a16="http://schemas.microsoft.com/office/drawing/2014/main" id="{EC83F365-4227-367E-DA75-F5104EAEF2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733" r="21638"/>
          <a:stretch/>
        </p:blipFill>
        <p:spPr>
          <a:xfrm>
            <a:off x="3413090" y="1286190"/>
            <a:ext cx="5365820" cy="5330287"/>
          </a:xfrm>
        </p:spPr>
      </p:pic>
    </p:spTree>
    <p:extLst>
      <p:ext uri="{BB962C8B-B14F-4D97-AF65-F5344CB8AC3E}">
        <p14:creationId xmlns:p14="http://schemas.microsoft.com/office/powerpoint/2010/main" val="26407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4F1E-926A-3CC1-8F4A-AF8F12E5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Type of a Trilinear Map</a:t>
            </a:r>
          </a:p>
        </p:txBody>
      </p:sp>
      <p:pic>
        <p:nvPicPr>
          <p:cNvPr id="19" name="Picture 18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\newcommand\mydef{\stackrel{\mathclap{\normalfont\mbox{\tiny{def}}}}{=}}&#10;&#10;&#10;\begin{document}&#10;&#10;Writing $\C[x_0,x_1,x_2,x_3] = \C[\mbf{x}]$ the inverse of $\phi$ has the form &#10;&#10;\end{document}" title="IguanaTex Bitmap Display">
            <a:extLst>
              <a:ext uri="{FF2B5EF4-FFF2-40B4-BE49-F238E27FC236}">
                <a16:creationId xmlns:a16="http://schemas.microsoft.com/office/drawing/2014/main" id="{E45626D1-CA09-A5DC-9E15-83C160D440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14" y="1438361"/>
            <a:ext cx="8216314" cy="345440"/>
          </a:xfrm>
          <a:prstGeom prst="rect">
            <a:avLst/>
          </a:prstGeom>
        </p:spPr>
      </p:pic>
      <p:pic>
        <p:nvPicPr>
          <p:cNvPr id="4" name="Picture 3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\begin{align*}&#10;\phi^{-1} : \P_\C^3&#10;&amp;\dashrightarrow \P_\C^1 \times \P_\C^1 \times \P_\C^1 &#10;\\[2pt] &#10;\nonumber&#10;(x_0:x_1:x_2:x_3)&#10;&amp;\mapsto  &#10;(a_0:a_1)\times (b_0:b_1)\times (c_0:c_1)&#10;\end{align*}&#10;&#10;\end{document}" title="IguanaTex Bitmap Display">
            <a:extLst>
              <a:ext uri="{FF2B5EF4-FFF2-40B4-BE49-F238E27FC236}">
                <a16:creationId xmlns:a16="http://schemas.microsoft.com/office/drawing/2014/main" id="{E1CB35FA-18E3-81DC-10AE-4C0D65896B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50" y="2049916"/>
            <a:ext cx="6877762" cy="943277"/>
          </a:xfrm>
          <a:prstGeom prst="rect">
            <a:avLst/>
          </a:prstGeom>
        </p:spPr>
      </p:pic>
      <p:pic>
        <p:nvPicPr>
          <p:cNvPr id="32" name="Picture 31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\newcommand\mydef{\stackrel{\mathclap{\normalfont\mbox{\tiny{def}}}}{=}}&#10;&#10;&#10;\begin{document}&#10;&#10;The \textcolor{eublue}{type} of $\phi$ is the triple $(\deg a_i , \deg b_j , \deg c_k)$ in $\Z^3$ &#10;&#10;\end{document}" title="IguanaTex Bitmap Display">
            <a:extLst>
              <a:ext uri="{FF2B5EF4-FFF2-40B4-BE49-F238E27FC236}">
                <a16:creationId xmlns:a16="http://schemas.microsoft.com/office/drawing/2014/main" id="{F1995242-84F5-4E5A-6A4D-7FF128E7C8D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15394"/>
            <a:ext cx="7490660" cy="382559"/>
          </a:xfrm>
          <a:prstGeom prst="rect">
            <a:avLst/>
          </a:prstGeom>
        </p:spPr>
      </p:pic>
      <p:pic>
        <p:nvPicPr>
          <p:cNvPr id="41" name="Picture 40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where $\gcd(a_0,a_1) = \gcd(b_0,b_1) = \gcd(c_0,c_1) = 1$&#10;&#10;\end{document}" title="IguanaTex Bitmap Display">
            <a:extLst>
              <a:ext uri="{FF2B5EF4-FFF2-40B4-BE49-F238E27FC236}">
                <a16:creationId xmlns:a16="http://schemas.microsoft.com/office/drawing/2014/main" id="{BEA266AC-95E0-BF99-6478-4D8D6D62A68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14" y="3499829"/>
            <a:ext cx="6797451" cy="341631"/>
          </a:xfrm>
          <a:prstGeom prst="rect">
            <a:avLst/>
          </a:prstGeom>
        </p:spPr>
      </p:pic>
      <p:pic>
        <p:nvPicPr>
          <p:cNvPr id="49" name="Picture 48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\newcommand\mydef{\stackrel{\mathclap{\normalfont\mbox{\tiny{def}}}}{=}}&#10;&#10;&#10;\begin{document}&#10;&#10;In particular, we have&#10;$&#10;1 \leq \deg a_i \, ,\, \deg b_j \, ,\, \deg c_k \leq 2&#10;$ &#10;for each $0\leq i,j,k\leq 1$&#10;&#10;\end{document}" title="IguanaTex Bitmap Display">
            <a:extLst>
              <a:ext uri="{FF2B5EF4-FFF2-40B4-BE49-F238E27FC236}">
                <a16:creationId xmlns:a16="http://schemas.microsoft.com/office/drawing/2014/main" id="{5D509A8A-FE8E-3803-6A6D-7E53F8D9DD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29" y="5247514"/>
            <a:ext cx="10405541" cy="3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1F03DD4-C0F9-0C13-842D-E4CE8D27010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09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" panose="020B0604020104020204" pitchFamily="34" charset="0"/>
              </a:rPr>
              <a:t>Syzygy-Based Characterization of Birationality</a:t>
            </a:r>
          </a:p>
        </p:txBody>
      </p:sp>
      <p:pic>
        <p:nvPicPr>
          <p:cNvPr id="4" name="Imagen 3" descr="\documentclass{article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Corollary:} The following hold: &#10;&#10;\end{document}" title="IguanaTex Bitmap Display">
            <a:extLst>
              <a:ext uri="{FF2B5EF4-FFF2-40B4-BE49-F238E27FC236}">
                <a16:creationId xmlns:a16="http://schemas.microsoft.com/office/drawing/2014/main" id="{16CD3510-176E-924E-22ED-AA78F10E5D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76" y="1714500"/>
            <a:ext cx="4059104" cy="320047"/>
          </a:xfrm>
          <a:prstGeom prst="rect">
            <a:avLst/>
          </a:prstGeom>
        </p:spPr>
      </p:pic>
      <p:pic>
        <p:nvPicPr>
          <p:cNvPr id="8" name="Picture 7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0}&#10;\item There is a one-to-one correspondence between the type of $\phi$ and the Betti numbers of the $\Z^3$-graded MFR of $B = (f_0,f_1,f_2,f_3)$&#10;&#10;\end{enumerate}&#10;&#10;&#10;\end{document}" title="IguanaTex Bitmap Display">
            <a:extLst>
              <a:ext uri="{FF2B5EF4-FFF2-40B4-BE49-F238E27FC236}">
                <a16:creationId xmlns:a16="http://schemas.microsoft.com/office/drawing/2014/main" id="{54275D72-3818-C34D-6C0D-412204D9F16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71" y="2392631"/>
            <a:ext cx="9908729" cy="759343"/>
          </a:xfrm>
          <a:prstGeom prst="rect">
            <a:avLst/>
          </a:prstGeom>
        </p:spPr>
      </p:pic>
      <p:pic>
        <p:nvPicPr>
          <p:cNvPr id="13" name="Picture 12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1}&#10;\item Birationality can be decided exclusively from the first syzygies of $B$&#10;\end{enumerate}&#10;&#10;\end{document}" title="IguanaTex Bitmap Display">
            <a:extLst>
              <a:ext uri="{FF2B5EF4-FFF2-40B4-BE49-F238E27FC236}">
                <a16:creationId xmlns:a16="http://schemas.microsoft.com/office/drawing/2014/main" id="{FF7A562F-C3D8-759A-813F-071A220DB3D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71" y="3379439"/>
            <a:ext cx="9669764" cy="326588"/>
          </a:xfrm>
          <a:prstGeom prst="rect">
            <a:avLst/>
          </a:prstGeom>
        </p:spPr>
      </p:pic>
      <p:pic>
        <p:nvPicPr>
          <p:cNvPr id="17" name="Picture 16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2}&#10;\item The inverse can be computed exclusively from the first syzygies of $B$&#10;\end{enumerate}&#10;&#10;\end{document}" title="IguanaTex Bitmap Display">
            <a:extLst>
              <a:ext uri="{FF2B5EF4-FFF2-40B4-BE49-F238E27FC236}">
                <a16:creationId xmlns:a16="http://schemas.microsoft.com/office/drawing/2014/main" id="{4DBA9D3A-AB50-2115-48FF-A6B2E7DF83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17" y="4023081"/>
            <a:ext cx="9885035" cy="329362"/>
          </a:xfrm>
          <a:prstGeom prst="rect">
            <a:avLst/>
          </a:prstGeom>
        </p:spPr>
      </p:pic>
      <p:pic>
        <p:nvPicPr>
          <p:cNvPr id="5" name="Picture 4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The challenge lies in reconciling the previous \textcolor{eublue}{syzygy-based birationality}\\ \textcolor{eublue}{criteria} with the \textcolor{eublue}{flexible manipulation of control points and weights} &#10;&#10;\end{document}" title="IguanaTex Bitmap Display">
            <a:extLst>
              <a:ext uri="{FF2B5EF4-FFF2-40B4-BE49-F238E27FC236}">
                <a16:creationId xmlns:a16="http://schemas.microsoft.com/office/drawing/2014/main" id="{B9B9A31F-9DC3-06D0-E740-223AE19FA37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76" y="5108544"/>
            <a:ext cx="9789742" cy="75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A432B-807E-3A00-FA1E-82E97508E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Surfaces</a:t>
            </a:r>
          </a:p>
        </p:txBody>
      </p:sp>
      <p:pic>
        <p:nvPicPr>
          <p:cNvPr id="4" name="Imagen 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The \textcolor{eublue}{boundary surfaces} are the images of the planes supporting the facets of the unit cube, in the obvious affine chart&#10;&#10;\end{document}" title="IguanaTex Bitmap Display">
            <a:extLst>
              <a:ext uri="{FF2B5EF4-FFF2-40B4-BE49-F238E27FC236}">
                <a16:creationId xmlns:a16="http://schemas.microsoft.com/office/drawing/2014/main" id="{DF4BB0AD-B651-3526-3F9B-1C4CA8DDC7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7" y="1649451"/>
            <a:ext cx="10504952" cy="692930"/>
          </a:xfrm>
          <a:prstGeom prst="rect">
            <a:avLst/>
          </a:prstGeom>
        </p:spPr>
      </p:pic>
      <p:pic>
        <p:nvPicPr>
          <p:cNvPr id="18" name="Picture 17" descr="A close-up of a colorful triangle&#10;&#10;Description automatically generated">
            <a:extLst>
              <a:ext uri="{FF2B5EF4-FFF2-40B4-BE49-F238E27FC236}">
                <a16:creationId xmlns:a16="http://schemas.microsoft.com/office/drawing/2014/main" id="{797BA238-AF49-EB49-A0D9-DE4DB678E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2"/>
          <a:stretch/>
        </p:blipFill>
        <p:spPr>
          <a:xfrm>
            <a:off x="1661242" y="3151909"/>
            <a:ext cx="9114503" cy="276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8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A432B-807E-3A00-FA1E-82E97508E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Lines</a:t>
            </a:r>
          </a:p>
        </p:txBody>
      </p:sp>
      <p:pic>
        <p:nvPicPr>
          <p:cNvPr id="6" name="Imagen 5" descr="\documentclass{article}&#10;\usepackage[textwidth=11cm]{geometry}&#10;&#10;\pagestyle{empty}&#10;\usepackage{amsfonts, amssymb, amsmath, amsopn}&#10;\usepackage{mathtools}&#10;\usepackage{physics}&#10;\usepackage[utf8]{inputenc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The \textcolor{eublue}{boundary lines} are the images of the lines supporting the edges of the unit cube&#10;&#10;\end{document}" title="IguanaTex Bitmap Display">
            <a:extLst>
              <a:ext uri="{FF2B5EF4-FFF2-40B4-BE49-F238E27FC236}">
                <a16:creationId xmlns:a16="http://schemas.microsoft.com/office/drawing/2014/main" id="{EB219DAD-0B5D-F7AF-F3DE-B66B570C341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9" y="1649908"/>
            <a:ext cx="10503145" cy="658730"/>
          </a:xfrm>
          <a:prstGeom prst="rect">
            <a:avLst/>
          </a:prstGeom>
        </p:spPr>
      </p:pic>
      <p:pic>
        <p:nvPicPr>
          <p:cNvPr id="10" name="Picture 9" descr="A close-up of a colorful triangle&#10;&#10;Description automatically generated">
            <a:extLst>
              <a:ext uri="{FF2B5EF4-FFF2-40B4-BE49-F238E27FC236}">
                <a16:creationId xmlns:a16="http://schemas.microsoft.com/office/drawing/2014/main" id="{5495A2DC-58CC-3D2F-0CF8-71D0080288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22"/>
          <a:stretch/>
        </p:blipFill>
        <p:spPr>
          <a:xfrm>
            <a:off x="4047930" y="2672356"/>
            <a:ext cx="4096139" cy="36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3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A7FAB-AE59-DDA0-C066-40727519D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Points of Trilinear Birational Maps</a:t>
            </a:r>
          </a:p>
        </p:txBody>
      </p:sp>
      <p:pic>
        <p:nvPicPr>
          <p:cNvPr id="6" name="Content Placeholder 4 1" descr="A group of cubes with lines and dots&#10;&#10;Description automatically generated">
            <a:extLst>
              <a:ext uri="{FF2B5EF4-FFF2-40B4-BE49-F238E27FC236}">
                <a16:creationId xmlns:a16="http://schemas.microsoft.com/office/drawing/2014/main" id="{DEFD28D1-AC96-FDB4-CA14-1C317B660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2" r="56272"/>
          <a:stretch/>
        </p:blipFill>
        <p:spPr>
          <a:xfrm>
            <a:off x="911784" y="1286190"/>
            <a:ext cx="3274551" cy="5505566"/>
          </a:xfrm>
        </p:spPr>
      </p:pic>
      <p:pic>
        <p:nvPicPr>
          <p:cNvPr id="7" name="Content Placeholder 4 2" descr="A group of cubes with lines and dots&#10;&#10;Description automatically generated">
            <a:extLst>
              <a:ext uri="{FF2B5EF4-FFF2-40B4-BE49-F238E27FC236}">
                <a16:creationId xmlns:a16="http://schemas.microsoft.com/office/drawing/2014/main" id="{41DBD350-9D60-EA01-3630-143099973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5"/>
          <a:stretch/>
        </p:blipFill>
        <p:spPr>
          <a:xfrm>
            <a:off x="6096000" y="1224170"/>
            <a:ext cx="3848632" cy="5633830"/>
          </a:xfrm>
          <a:prstGeom prst="rect">
            <a:avLst/>
          </a:prstGeom>
        </p:spPr>
      </p:pic>
      <p:pic>
        <p:nvPicPr>
          <p:cNvPr id="30" name="Imagen 29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1$.$ Hexahedral&#10;&#10;&#10;\end{document}" title="IguanaTex Bitmap Display">
            <a:extLst>
              <a:ext uri="{FF2B5EF4-FFF2-40B4-BE49-F238E27FC236}">
                <a16:creationId xmlns:a16="http://schemas.microsoft.com/office/drawing/2014/main" id="{2BF9CDCC-C1E1-5070-7786-0458B0735D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96" y="2156433"/>
            <a:ext cx="1835104" cy="243102"/>
          </a:xfrm>
          <a:prstGeom prst="rect">
            <a:avLst/>
          </a:prstGeom>
        </p:spPr>
      </p:pic>
      <p:pic>
        <p:nvPicPr>
          <p:cNvPr id="26" name="Imagen 25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3$.$ Scaffold&#10;&#10;&#10;\end{document}" title="IguanaTex Bitmap Display">
            <a:extLst>
              <a:ext uri="{FF2B5EF4-FFF2-40B4-BE49-F238E27FC236}">
                <a16:creationId xmlns:a16="http://schemas.microsoft.com/office/drawing/2014/main" id="{C69C606F-21A1-9E0C-0D3F-2E5E6B96838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96" y="5425259"/>
            <a:ext cx="1420920" cy="252444"/>
          </a:xfrm>
          <a:prstGeom prst="rect">
            <a:avLst/>
          </a:prstGeom>
        </p:spPr>
      </p:pic>
      <p:pic>
        <p:nvPicPr>
          <p:cNvPr id="28" name="Imagen 27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2$.$ Pyramidal&#10;&#10;&#10;\end{document}" title="IguanaTex Bitmap Display">
            <a:extLst>
              <a:ext uri="{FF2B5EF4-FFF2-40B4-BE49-F238E27FC236}">
                <a16:creationId xmlns:a16="http://schemas.microsoft.com/office/drawing/2014/main" id="{04E52964-0B21-2FA5-6D5C-FF61D9F3BA7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63" y="2119872"/>
            <a:ext cx="1709083" cy="308244"/>
          </a:xfrm>
          <a:prstGeom prst="rect">
            <a:avLst/>
          </a:prstGeom>
        </p:spPr>
      </p:pic>
      <p:pic>
        <p:nvPicPr>
          <p:cNvPr id="24" name="Imagen 2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4$.$ Tripod&#10;&#10;&#10;\end{document}" title="IguanaTex Bitmap Display">
            <a:extLst>
              <a:ext uri="{FF2B5EF4-FFF2-40B4-BE49-F238E27FC236}">
                <a16:creationId xmlns:a16="http://schemas.microsoft.com/office/drawing/2014/main" id="{1F89CBD2-9A37-D837-326F-D74AB1783D1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50" y="5271827"/>
            <a:ext cx="1244711" cy="30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80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78A2-6722-1A68-9523-5D086A4E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Four</a:t>
            </a:r>
            <a:r>
              <a:rPr lang="es-ES" dirty="0"/>
              <a:t> </a:t>
            </a:r>
            <a:r>
              <a:rPr lang="es-ES" dirty="0" err="1"/>
              <a:t>Classes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Type</a:t>
            </a:r>
            <a:endParaRPr lang="en-US" dirty="0"/>
          </a:p>
        </p:txBody>
      </p:sp>
      <p:pic>
        <p:nvPicPr>
          <p:cNvPr id="6" name="Picture 5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Let $(a,b,c)$ in $\Z^3$ with $1\leq a,b,c\leq 2$, and $\phi$ be a general trilinear birational map of type $(a,b,c)$.   &#10;\begin{enumerate}&#10;\item If $(a,b,c) = (1,1,1)$ then $\phi$ is hexahedral&#10;\item If $(a,b,c) = (1,1,2)$ (or permutation) then $\phi$ is pyramidal&#10;\item If $(a,b,c) = (1,2,2)$ (or permutation) then $\phi$ is scaffold &#10;\item If $(a,b,c) = (2,2,2)$ then $\phi$ is tripod&#10;\end{enumerate}&#10;&#10;&#10;\end{document}" title="IguanaTex Bitmap Display">
            <a:extLst>
              <a:ext uri="{FF2B5EF4-FFF2-40B4-BE49-F238E27FC236}">
                <a16:creationId xmlns:a16="http://schemas.microsoft.com/office/drawing/2014/main" id="{DB9B3829-D9E9-85EA-C04D-AD88DC47FF6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0" y="2029685"/>
            <a:ext cx="10311259" cy="34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5D229-9B83-3D2D-B6D9-92348E83F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903B1-DD32-7DF8-ADAE-ED03A5ACD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Polypols</a:t>
            </a:r>
            <a:r>
              <a:rPr lang="es-ES" dirty="0"/>
              <a:t> and </a:t>
            </a:r>
            <a:r>
              <a:rPr lang="es-ES" dirty="0" err="1"/>
              <a:t>Birationality</a:t>
            </a:r>
            <a:endParaRPr lang="en-US" dirty="0"/>
          </a:p>
        </p:txBody>
      </p:sp>
      <p:pic>
        <p:nvPicPr>
          <p:cNvPr id="11" name="Imagen 10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The configurations of control points for birational maps define 3D polypols&#10;&#10;\end{document}" title="IguanaTex Bitmap Display">
            <a:extLst>
              <a:ext uri="{FF2B5EF4-FFF2-40B4-BE49-F238E27FC236}">
                <a16:creationId xmlns:a16="http://schemas.microsoft.com/office/drawing/2014/main" id="{6675C5D5-E413-BB82-5DD2-E82662C910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6" y="2507771"/>
            <a:ext cx="10293425" cy="327031"/>
          </a:xfrm>
          <a:prstGeom prst="rect">
            <a:avLst/>
          </a:prstGeom>
        </p:spPr>
      </p:pic>
      <p:pic>
        <p:nvPicPr>
          <p:cNvPr id="6" name="Picture 5" descr="A colorful cube with lines and dots&#10;&#10;Description automatically generated">
            <a:extLst>
              <a:ext uri="{FF2B5EF4-FFF2-40B4-BE49-F238E27FC236}">
                <a16:creationId xmlns:a16="http://schemas.microsoft.com/office/drawing/2014/main" id="{6BF54972-5D48-5CEC-2B01-8607152B15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/>
          <a:stretch/>
        </p:blipFill>
        <p:spPr>
          <a:xfrm>
            <a:off x="566866" y="3696734"/>
            <a:ext cx="3013271" cy="2445024"/>
          </a:xfrm>
          <a:prstGeom prst="rect">
            <a:avLst/>
          </a:prstGeom>
        </p:spPr>
      </p:pic>
      <p:pic>
        <p:nvPicPr>
          <p:cNvPr id="8" name="Picture 7" descr="A colorful cube with dots and lines&#10;&#10;Description automatically generated">
            <a:extLst>
              <a:ext uri="{FF2B5EF4-FFF2-40B4-BE49-F238E27FC236}">
                <a16:creationId xmlns:a16="http://schemas.microsoft.com/office/drawing/2014/main" id="{5E5358AA-72D7-04E0-291C-BF844B925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87" y="3543766"/>
            <a:ext cx="3488330" cy="2790664"/>
          </a:xfrm>
          <a:prstGeom prst="rect">
            <a:avLst/>
          </a:prstGeom>
        </p:spPr>
      </p:pic>
      <p:pic>
        <p:nvPicPr>
          <p:cNvPr id="5" name="Picture 4" descr="A colorful cube with lines and dots&#10;&#10;Description automatically generated">
            <a:extLst>
              <a:ext uri="{FF2B5EF4-FFF2-40B4-BE49-F238E27FC236}">
                <a16:creationId xmlns:a16="http://schemas.microsoft.com/office/drawing/2014/main" id="{567DDDCC-9FEC-D2E4-1EAA-5E51076C50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611" y="3271169"/>
            <a:ext cx="3322252" cy="3428641"/>
          </a:xfrm>
          <a:prstGeom prst="rect">
            <a:avLst/>
          </a:prstGeom>
        </p:spPr>
      </p:pic>
      <p:pic>
        <p:nvPicPr>
          <p:cNvPr id="9" name="Imagen 8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Polypols} are generalizations of polytopes where the flat facets are replaced by nonlinear algebraic boundaries [\textcolor{eublue}{Piene et al$.$, 2021}]&#10;&#10;&#10;\end{document}" title="IguanaTex Bitmap Display">
            <a:extLst>
              <a:ext uri="{FF2B5EF4-FFF2-40B4-BE49-F238E27FC236}">
                <a16:creationId xmlns:a16="http://schemas.microsoft.com/office/drawing/2014/main" id="{2B7058C1-F36A-F0CF-3743-CC5737899E4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6" y="1378627"/>
            <a:ext cx="10268349" cy="7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1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AADC9-54DA-861B-A24C-83FC5AC06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3168A-ED05-568E-8B45-E4FE15DD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Example</a:t>
            </a:r>
            <a:r>
              <a:rPr lang="es-ES" dirty="0"/>
              <a:t>: A “</a:t>
            </a:r>
            <a:r>
              <a:rPr lang="es-ES" dirty="0" err="1"/>
              <a:t>Tripod</a:t>
            </a:r>
            <a:r>
              <a:rPr lang="es-ES" dirty="0"/>
              <a:t>” </a:t>
            </a:r>
            <a:r>
              <a:rPr lang="es-ES" dirty="0" err="1"/>
              <a:t>Quadric</a:t>
            </a:r>
            <a:r>
              <a:rPr lang="es-ES" dirty="0"/>
              <a:t> 3D </a:t>
            </a:r>
            <a:r>
              <a:rPr lang="es-ES" dirty="0" err="1"/>
              <a:t>Polypol</a:t>
            </a:r>
            <a:endParaRPr lang="en-US" dirty="0"/>
          </a:p>
        </p:txBody>
      </p:sp>
      <p:pic>
        <p:nvPicPr>
          <p:cNvPr id="8" name="Picture 7" descr="A colorful cube with dots and lines&#10;&#10;Description automatically generated">
            <a:extLst>
              <a:ext uri="{FF2B5EF4-FFF2-40B4-BE49-F238E27FC236}">
                <a16:creationId xmlns:a16="http://schemas.microsoft.com/office/drawing/2014/main" id="{3A21ABDB-81CC-6F54-CE5A-33B5FB848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61" y="1454141"/>
            <a:ext cx="4250531" cy="3400425"/>
          </a:xfrm>
          <a:prstGeom prst="rect">
            <a:avLst/>
          </a:prstGeom>
        </p:spPr>
      </p:pic>
      <p:pic>
        <p:nvPicPr>
          <p:cNvPr id="44" name="Picture 4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$$&#10;\mbf{P}_{000} = &#10;\begin{pmatrix}&#10;1,\frac{1}{4},\frac{1}{4},\frac{1}{4}&#10;\end{pmatrix}&#10;\ \ \ \ \ \ \ \ &#10;\mbf{P}_{100} = &#10;\begin{pmatrix}&#10;1,\frac{3}{16},\frac{27}{80},\frac{27}{80}&#10;\end{pmatrix}&#10;$$&#10;&#10;\end{document}" title="IguanaTex Bitmap Display">
            <a:extLst>
              <a:ext uri="{FF2B5EF4-FFF2-40B4-BE49-F238E27FC236}">
                <a16:creationId xmlns:a16="http://schemas.microsoft.com/office/drawing/2014/main" id="{9BF5CBD4-029C-A3A6-06C3-83AB9F7D7F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738656"/>
            <a:ext cx="6367356" cy="430140"/>
          </a:xfrm>
          <a:prstGeom prst="rect">
            <a:avLst/>
          </a:prstGeom>
        </p:spPr>
      </p:pic>
      <p:pic>
        <p:nvPicPr>
          <p:cNvPr id="38" name="Picture 37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$$&#10;\mbf{P}_{010} = &#10;\begin{pmatrix}&#10;1,\frac{27}{80},\frac{3}{16},\frac{27}{80}&#10;\end{pmatrix}&#10;\ \ \ \ \ &#10;\mbf{P}_{001} = &#10;\begin{pmatrix}&#10;1,\frac{27}{80},\frac{27}{80},\frac{3}{16}&#10;\end{pmatrix}&#10;$$&#10;&#10;\end{document}" title="IguanaTex Bitmap Display">
            <a:extLst>
              <a:ext uri="{FF2B5EF4-FFF2-40B4-BE49-F238E27FC236}">
                <a16:creationId xmlns:a16="http://schemas.microsoft.com/office/drawing/2014/main" id="{3FB5B66C-DDC4-7655-341F-C41E2BC73B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77891"/>
            <a:ext cx="6401720" cy="425152"/>
          </a:xfrm>
          <a:prstGeom prst="rect">
            <a:avLst/>
          </a:prstGeom>
        </p:spPr>
      </p:pic>
      <p:pic>
        <p:nvPicPr>
          <p:cNvPr id="33" name="Picture 32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$$&#10;\mbf{P}_{110} = &#10;\begin{pmatrix}&#10;1,\frac{45}{172},\frac{45}{172},\frac{81}{172}&#10;\end{pmatrix}&#10;\ \ &#10;\mbf{P}_{101} = &#10;\begin{pmatrix}&#10;1,\frac{45}{172},\frac{81}{172},\frac{45}{172}&#10;\end{pmatrix}&#10;$$&#10;&#10;\end{document}" title="IguanaTex Bitmap Display">
            <a:extLst>
              <a:ext uri="{FF2B5EF4-FFF2-40B4-BE49-F238E27FC236}">
                <a16:creationId xmlns:a16="http://schemas.microsoft.com/office/drawing/2014/main" id="{1B647D8B-A28F-CD8E-C813-5BEF912BA8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07387"/>
            <a:ext cx="6806303" cy="421367"/>
          </a:xfrm>
          <a:prstGeom prst="rect">
            <a:avLst/>
          </a:prstGeom>
        </p:spPr>
      </p:pic>
      <p:pic>
        <p:nvPicPr>
          <p:cNvPr id="36" name="Picture 35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$$&#10;\mbf{P}_{011} = &#10;\begin{pmatrix}&#10;1,\frac{81}{172},\frac{45}{172},\frac{45}{172}&#10;\end{pmatrix}&#10;\ \ &#10;\mbf{P}_{111} = &#10;\begin{pmatrix}&#10;1,\frac{3}{8},\frac{3}{8},\frac{3}{8}&#10;\end{pmatrix}&#10;$$&#10;&#10;\end{document}" title="IguanaTex Bitmap Display">
            <a:extLst>
              <a:ext uri="{FF2B5EF4-FFF2-40B4-BE49-F238E27FC236}">
                <a16:creationId xmlns:a16="http://schemas.microsoft.com/office/drawing/2014/main" id="{F1C9A4BC-E967-7B53-A59D-AD8F2EEBD87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46738"/>
            <a:ext cx="6072038" cy="426165"/>
          </a:xfrm>
          <a:prstGeom prst="rect">
            <a:avLst/>
          </a:prstGeom>
        </p:spPr>
      </p:pic>
      <p:pic>
        <p:nvPicPr>
          <p:cNvPr id="4" name="Imagen 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Open Problem I:} Given an algebraic $n$-fold $X$, which polypols define the control points of birational maps $\phi: X\dashrightarrow \P_\R^n$? &#10;&#10;&#10;\end{document}" title="IguanaTex Bitmap Display">
            <a:extLst>
              <a:ext uri="{FF2B5EF4-FFF2-40B4-BE49-F238E27FC236}">
                <a16:creationId xmlns:a16="http://schemas.microsoft.com/office/drawing/2014/main" id="{463CBE01-0415-4944-5356-B9FEAC00F66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2" y="5469174"/>
            <a:ext cx="10296372" cy="74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0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3C27-899B-7B52-EEC7-5F1BE3216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876"/>
            <a:ext cx="10515600" cy="90949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 dirty="0"/>
              <a:t>Motivation:</a:t>
            </a:r>
            <a:br>
              <a:rPr lang="en-US" sz="4500" dirty="0"/>
            </a:br>
            <a:r>
              <a:rPr lang="en-US" sz="4500" dirty="0"/>
              <a:t>Bilinear Birational Maps</a:t>
            </a:r>
          </a:p>
        </p:txBody>
      </p:sp>
      <p:pic>
        <p:nvPicPr>
          <p:cNvPr id="4" name="Picture 3" descr="A red circle with blue dots&#10;&#10;Description automatically generated">
            <a:extLst>
              <a:ext uri="{FF2B5EF4-FFF2-40B4-BE49-F238E27FC236}">
                <a16:creationId xmlns:a16="http://schemas.microsoft.com/office/drawing/2014/main" id="{82B517E0-E7B6-B249-EF1B-88DEFF593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52" y="3342975"/>
            <a:ext cx="2427112" cy="2391716"/>
          </a:xfrm>
          <a:prstGeom prst="rect">
            <a:avLst/>
          </a:prstGeom>
        </p:spPr>
      </p:pic>
      <p:pic>
        <p:nvPicPr>
          <p:cNvPr id="6" name="Picture 5" descr="A diagram of a triangle&#10;&#10;Description automatically generated">
            <a:extLst>
              <a:ext uri="{FF2B5EF4-FFF2-40B4-BE49-F238E27FC236}">
                <a16:creationId xmlns:a16="http://schemas.microsoft.com/office/drawing/2014/main" id="{C2D14E88-52CB-A0B9-361E-2289E92E6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"/>
          <a:stretch/>
        </p:blipFill>
        <p:spPr>
          <a:xfrm>
            <a:off x="5826759" y="3725423"/>
            <a:ext cx="4096396" cy="20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74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(Effective!) Tensor Rank Birationality Criterion</a:t>
            </a:r>
          </a:p>
        </p:txBody>
      </p:sp>
      <p:pic>
        <p:nvPicPr>
          <p:cNvPr id="8" name="Picture 7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Let $\phi$ lie in one of the previous classes. Then, $\phi$ is birational of the corresponding type iff the $2\times 2\times 2$ tensor &#10;$$&#10;W = &#10;\left( &#10;\frac{w_{ijk}}{\Delta_{ijk}}&#10;\right)_{0\leq i,j,k\leq 1}&#10;$$&#10;has rank one, where $\Delta_{ijk}$ is some determinant in the coordinates of the control points%, for each $0\leq i,j,k\leq 1$&#10;&#10;&#10;\end{document}" title="IguanaTex Bitmap Display">
            <a:extLst>
              <a:ext uri="{FF2B5EF4-FFF2-40B4-BE49-F238E27FC236}">
                <a16:creationId xmlns:a16="http://schemas.microsoft.com/office/drawing/2014/main" id="{9807DC5E-64D1-2EBB-2E6F-30C34589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18" y="2234863"/>
            <a:ext cx="10349023" cy="30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(Effective!) Tensor Rank Birationality Criteria</a:t>
            </a:r>
          </a:p>
        </p:txBody>
      </p:sp>
      <p:pic>
        <p:nvPicPr>
          <p:cNvPr id="13" name="Picture 12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Corollary:} With the same hypotheses, $\phi$ is birational of the corresponding type iff &#10;$$&#10;w_{ijk} = \alpha_i \, \beta_j \, \gamma_k \, \Delta_{ijk}&#10;$$&#10;for some $(\alpha_0:\alpha_1)\times (\beta_0:\beta_1)\times (\gamma_0:\gamma_1)$ in $(\P_\C^1)^3$&#10;&#10;&#10;\end{document}" title="IguanaTex Bitmap Display">
            <a:extLst>
              <a:ext uri="{FF2B5EF4-FFF2-40B4-BE49-F238E27FC236}">
                <a16:creationId xmlns:a16="http://schemas.microsoft.com/office/drawing/2014/main" id="{CA37A6EA-ECDE-4885-A20B-CB5EA5F4B8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3" y="2026883"/>
            <a:ext cx="10325754" cy="1730187"/>
          </a:xfrm>
          <a:prstGeom prst="rect">
            <a:avLst/>
          </a:prstGeom>
        </p:spPr>
      </p:pic>
      <p:pic>
        <p:nvPicPr>
          <p:cNvPr id="5" name="Picture 4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 &#10;W = &#10;\left( &#10;\frac{w_{ijk}}{\Delta_{ijk}}&#10;\right)_{0\leq i,j,k\leq 1}&#10;= &#10;\big( &#10;\alpha_i \beta_j \gamma_k &#10;\big)_{0\leq i,j,k\leq 1}&#10;$$&#10;&#10;\end{document}" title="IguanaTex Bitmap Display">
            <a:extLst>
              <a:ext uri="{FF2B5EF4-FFF2-40B4-BE49-F238E27FC236}">
                <a16:creationId xmlns:a16="http://schemas.microsoft.com/office/drawing/2014/main" id="{55E0DB5A-2633-6B07-B602-16BCB367EE6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55" y="4497763"/>
            <a:ext cx="5779889" cy="87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2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29939-CB86-904C-1F1A-9B20609F6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Rational Map</a:t>
            </a:r>
          </a:p>
        </p:txBody>
      </p:sp>
      <p:pic>
        <p:nvPicPr>
          <p:cNvPr id="6" name="Picture 5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Let $\phi$ lie in one of the previous classes,  with weights as in \textcolor{eublue}{Corollary}. Then, $\phi^{-1}$ is &#10;&#10;&#10;\end{document}" title="IguanaTex Bitmap Display">
            <a:extLst>
              <a:ext uri="{FF2B5EF4-FFF2-40B4-BE49-F238E27FC236}">
                <a16:creationId xmlns:a16="http://schemas.microsoft.com/office/drawing/2014/main" id="{47E9B723-E7C0-ABE9-72A5-A6205E8D47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36" y="1669696"/>
            <a:ext cx="10374164" cy="725421"/>
          </a:xfrm>
          <a:prstGeom prst="rect">
            <a:avLst/>
          </a:prstGeom>
        </p:spPr>
      </p:pic>
      <p:pic>
        <p:nvPicPr>
          <p:cNvPr id="9" name="Picture 8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(x_0:x_1:x_2:x_3) \mapsto &#10;\begin{matrix}&#10;(&#10;\alpha_1 \, \lambda_1 \, \sigma_1 : \alpha_0 \, \lambda_0 \, \sigma_0&#10;)\\&#10;\times &#10;\\&#10;(&#10;\beta_1 \, \mu_1 \, \tau_1 : \beta_0 \, \mu_0 \,  \tau_0&#10;)\\&#10;\times &#10;\\&#10;(&#10;\gamma_1 \, \nu_1 \, \upsilon_1 : \gamma_0 \, \nu_0 \, \upsilon_0&#10;)&#10;\end{matrix}&#10;$$&#10;&#10;\end{document}" title="IguanaTex Bitmap Display">
            <a:extLst>
              <a:ext uri="{FF2B5EF4-FFF2-40B4-BE49-F238E27FC236}">
                <a16:creationId xmlns:a16="http://schemas.microsoft.com/office/drawing/2014/main" id="{93630D0F-F064-E081-1527-38D80E644F4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92" y="2735056"/>
            <a:ext cx="5478362" cy="1916803"/>
          </a:xfrm>
          <a:prstGeom prst="rect">
            <a:avLst/>
          </a:prstGeom>
        </p:spPr>
      </p:pic>
      <p:pic>
        <p:nvPicPr>
          <p:cNvPr id="5" name="Picture 4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for some $\lambda_i,\mu_j,\nu_k$ depending rationally on the entries of the control points&#10;&#10;\end{document}" title="IguanaTex Bitmap Display">
            <a:extLst>
              <a:ext uri="{FF2B5EF4-FFF2-40B4-BE49-F238E27FC236}">
                <a16:creationId xmlns:a16="http://schemas.microsoft.com/office/drawing/2014/main" id="{0B024223-7ED5-5E65-7C5B-F69DBF333A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91" y="5203316"/>
            <a:ext cx="10306972" cy="348450"/>
          </a:xfrm>
          <a:prstGeom prst="rect">
            <a:avLst/>
          </a:prstGeom>
        </p:spPr>
      </p:pic>
      <p:pic>
        <p:nvPicPr>
          <p:cNvPr id="8" name="Picture 7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and $\sigma_i,\tau_j,\upsilon_k$ are the implicit equations of the boundary surfaces.&#10;&#10;\end{document}" title="IguanaTex Bitmap Display">
            <a:extLst>
              <a:ext uri="{FF2B5EF4-FFF2-40B4-BE49-F238E27FC236}">
                <a16:creationId xmlns:a16="http://schemas.microsoft.com/office/drawing/2014/main" id="{B574AD43-B598-B7B1-6815-F70EE9F3A15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91" y="5668191"/>
            <a:ext cx="8948335" cy="3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3C27-899B-7B52-EEC7-5F1BE3216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9306"/>
            <a:ext cx="10515600" cy="90949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500" dirty="0" err="1"/>
              <a:t>Some</a:t>
            </a:r>
            <a:r>
              <a:rPr lang="es-ES" sz="4500" dirty="0"/>
              <a:t> </a:t>
            </a:r>
            <a:r>
              <a:rPr lang="es-ES" sz="4500" dirty="0" err="1"/>
              <a:t>Applications</a:t>
            </a:r>
            <a:endParaRPr lang="en-US" sz="4500" dirty="0"/>
          </a:p>
        </p:txBody>
      </p:sp>
      <p:pic>
        <p:nvPicPr>
          <p:cNvPr id="7" name="Picture 6" descr="A diagram of a heart with lines and points&#10;&#10;Description automatically generated">
            <a:extLst>
              <a:ext uri="{FF2B5EF4-FFF2-40B4-BE49-F238E27FC236}">
                <a16:creationId xmlns:a16="http://schemas.microsoft.com/office/drawing/2014/main" id="{7103F2AC-026A-F400-FEB4-27B432C48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58" y="2799184"/>
            <a:ext cx="8707946" cy="362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09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9048-288F-5302-8705-5ACB4353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Birational Approximation of a Pyramidal Map</a:t>
            </a:r>
          </a:p>
        </p:txBody>
      </p:sp>
      <p:pic>
        <p:nvPicPr>
          <p:cNvPr id="8" name="Picture 7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00} =&#10;\begin{pmatrix}&#10;1 &amp; \frac{-8}{5} &amp; 0 &amp; 1&#10;\end{pmatrix}&#10;$$&#10;&#10;\end{document}" title="IguanaTex Bitmap Display">
            <a:extLst>
              <a:ext uri="{FF2B5EF4-FFF2-40B4-BE49-F238E27FC236}">
                <a16:creationId xmlns:a16="http://schemas.microsoft.com/office/drawing/2014/main" id="{41FB74EA-BBFE-EF0B-C9C2-BF8A3CD74FD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0" y="4937969"/>
            <a:ext cx="2570104" cy="415521"/>
          </a:xfrm>
          <a:prstGeom prst="rect">
            <a:avLst/>
          </a:prstGeom>
        </p:spPr>
      </p:pic>
      <p:pic>
        <p:nvPicPr>
          <p:cNvPr id="12" name="Picture 11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00} =&#10;\begin{pmatrix}&#10;1 &amp; 0 &amp; -\frac{9}{5} &amp; \frac{1}{2}&#10;\end{pmatrix}&#10;$$&#10;&#10;\end{document}" title="IguanaTex Bitmap Display">
            <a:extLst>
              <a:ext uri="{FF2B5EF4-FFF2-40B4-BE49-F238E27FC236}">
                <a16:creationId xmlns:a16="http://schemas.microsoft.com/office/drawing/2014/main" id="{0B0DADDC-DC33-1CAC-128C-A8B6FAC566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52" y="4939944"/>
            <a:ext cx="2662291" cy="413546"/>
          </a:xfrm>
          <a:prstGeom prst="rect">
            <a:avLst/>
          </a:prstGeom>
        </p:spPr>
      </p:pic>
      <p:pic>
        <p:nvPicPr>
          <p:cNvPr id="18" name="Picture 17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10} =&#10;\begin{pmatrix}&#10;1 &amp; 0 &amp; \frac{27}{20} &amp; \frac{1}{2}&#10;\end{pmatrix}&#10;$$&#10;&#10;\end{document}" title="IguanaTex Bitmap Display">
            <a:extLst>
              <a:ext uri="{FF2B5EF4-FFF2-40B4-BE49-F238E27FC236}">
                <a16:creationId xmlns:a16="http://schemas.microsoft.com/office/drawing/2014/main" id="{44AD4269-E064-4F0A-BD88-AF589AA848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08" y="4937969"/>
            <a:ext cx="2530667" cy="415521"/>
          </a:xfrm>
          <a:prstGeom prst="rect">
            <a:avLst/>
          </a:prstGeom>
        </p:spPr>
      </p:pic>
      <p:pic>
        <p:nvPicPr>
          <p:cNvPr id="24" name="Picture 2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10} =&#10;\begin{pmatrix}&#10;1 &amp; \frac{4}{5} &amp; 0 &amp; 1&#10;\end{pmatrix}&#10;$$&#10;&#10;\end{document}" title="IguanaTex Bitmap Display">
            <a:extLst>
              <a:ext uri="{FF2B5EF4-FFF2-40B4-BE49-F238E27FC236}">
                <a16:creationId xmlns:a16="http://schemas.microsoft.com/office/drawing/2014/main" id="{CE22E738-F881-89F8-454E-BBC30627936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840" y="4942744"/>
            <a:ext cx="2373174" cy="410746"/>
          </a:xfrm>
          <a:prstGeom prst="rect">
            <a:avLst/>
          </a:prstGeom>
        </p:spPr>
      </p:pic>
      <p:pic>
        <p:nvPicPr>
          <p:cNvPr id="10" name="Picture 9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01} =&#10;\begin{pmatrix}&#10;1 &amp; -\frac{11}{10} &amp; 0 &amp; \frac{9}{4}&#10;\end{pmatrix}&#10;$$&#10;&#10;\end{document}" title="IguanaTex Bitmap Display">
            <a:extLst>
              <a:ext uri="{FF2B5EF4-FFF2-40B4-BE49-F238E27FC236}">
                <a16:creationId xmlns:a16="http://schemas.microsoft.com/office/drawing/2014/main" id="{BDBB74B3-FF21-5BBD-D4B0-3786B64162C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0" y="5616765"/>
            <a:ext cx="2782152" cy="413546"/>
          </a:xfrm>
          <a:prstGeom prst="rect">
            <a:avLst/>
          </a:prstGeom>
        </p:spPr>
      </p:pic>
      <p:pic>
        <p:nvPicPr>
          <p:cNvPr id="15" name="Picture 14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01} =&#10;\begin{pmatrix}&#10;1 &amp; 0 &amp; -\frac{4}{5} &amp; 3&#10;\end{pmatrix}&#10;$$&#10;&#10;\end{document}" title="IguanaTex Bitmap Display">
            <a:extLst>
              <a:ext uri="{FF2B5EF4-FFF2-40B4-BE49-F238E27FC236}">
                <a16:creationId xmlns:a16="http://schemas.microsoft.com/office/drawing/2014/main" id="{DF716CD7-71F3-7972-9D5A-FBE81373AEE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09" y="5621519"/>
            <a:ext cx="2624263" cy="408792"/>
          </a:xfrm>
          <a:prstGeom prst="rect">
            <a:avLst/>
          </a:prstGeom>
        </p:spPr>
      </p:pic>
      <p:pic>
        <p:nvPicPr>
          <p:cNvPr id="21" name="Picture 20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11} =&#10;\begin{pmatrix}&#10;1 &amp; 0 &amp; \frac{3}{5} &amp; 3&#10;\end{pmatrix}&#10;$$&#10;&#10;\end{document}" title="IguanaTex Bitmap Display">
            <a:extLst>
              <a:ext uri="{FF2B5EF4-FFF2-40B4-BE49-F238E27FC236}">
                <a16:creationId xmlns:a16="http://schemas.microsoft.com/office/drawing/2014/main" id="{66A96834-0930-381D-0F9A-9165B44E121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08" y="5613466"/>
            <a:ext cx="2371658" cy="416845"/>
          </a:xfrm>
          <a:prstGeom prst="rect">
            <a:avLst/>
          </a:prstGeom>
        </p:spPr>
      </p:pic>
      <p:pic>
        <p:nvPicPr>
          <p:cNvPr id="27" name="Picture 26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11} =&#10;\begin{pmatrix}&#10;1 &amp; \frac{11}{20} &amp; 0 &amp; \frac{9}{4}&#10;\end{pmatrix}&#10;$$&#10;&#10;\end{document}" title="IguanaTex Bitmap Display">
            <a:extLst>
              <a:ext uri="{FF2B5EF4-FFF2-40B4-BE49-F238E27FC236}">
                <a16:creationId xmlns:a16="http://schemas.microsoft.com/office/drawing/2014/main" id="{532B631A-8519-5831-49BF-FB8702B3CD1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290" y="5611475"/>
            <a:ext cx="2531724" cy="418836"/>
          </a:xfrm>
          <a:prstGeom prst="rect">
            <a:avLst/>
          </a:prstGeom>
        </p:spPr>
      </p:pic>
      <p:pic>
        <p:nvPicPr>
          <p:cNvPr id="35" name="Picture 34" descr="A multicolored building with lines and dots&#10;&#10;Description automatically generated">
            <a:extLst>
              <a:ext uri="{FF2B5EF4-FFF2-40B4-BE49-F238E27FC236}">
                <a16:creationId xmlns:a16="http://schemas.microsoft.com/office/drawing/2014/main" id="{D9B0155E-04C6-B445-8EF9-743525E647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1" y="1379286"/>
            <a:ext cx="3918265" cy="32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5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9048-288F-5302-8705-5ACB4353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Birational Approximation of a Pyramidal Map</a:t>
            </a:r>
          </a:p>
        </p:txBody>
      </p:sp>
      <p:pic>
        <p:nvPicPr>
          <p:cNvPr id="8" name="Picture 7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00} =&#10;\begin{pmatrix}&#10;1 &amp; \frac{-8}{5} &amp; 0 &amp; 1&#10;\end{pmatrix}&#10;$$&#10;&#10;\end{document}" title="IguanaTex Bitmap Display">
            <a:extLst>
              <a:ext uri="{FF2B5EF4-FFF2-40B4-BE49-F238E27FC236}">
                <a16:creationId xmlns:a16="http://schemas.microsoft.com/office/drawing/2014/main" id="{41FB74EA-BBFE-EF0B-C9C2-BF8A3CD74FD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0" y="4937969"/>
            <a:ext cx="2570104" cy="415521"/>
          </a:xfrm>
          <a:prstGeom prst="rect">
            <a:avLst/>
          </a:prstGeom>
        </p:spPr>
      </p:pic>
      <p:pic>
        <p:nvPicPr>
          <p:cNvPr id="12" name="Picture 11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00} =&#10;\begin{pmatrix}&#10;1 &amp; 0 &amp; -\frac{9}{5} &amp; \frac{1}{2}&#10;\end{pmatrix}&#10;$$&#10;&#10;\end{document}" title="IguanaTex Bitmap Display">
            <a:extLst>
              <a:ext uri="{FF2B5EF4-FFF2-40B4-BE49-F238E27FC236}">
                <a16:creationId xmlns:a16="http://schemas.microsoft.com/office/drawing/2014/main" id="{0B0DADDC-DC33-1CAC-128C-A8B6FAC566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52" y="4939944"/>
            <a:ext cx="2662291" cy="413546"/>
          </a:xfrm>
          <a:prstGeom prst="rect">
            <a:avLst/>
          </a:prstGeom>
        </p:spPr>
      </p:pic>
      <p:pic>
        <p:nvPicPr>
          <p:cNvPr id="18" name="Picture 17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10} =&#10;\begin{pmatrix}&#10;1 &amp; 0 &amp; \frac{27}{20} &amp; \frac{1}{2}&#10;\end{pmatrix}&#10;$$&#10;&#10;\end{document}" title="IguanaTex Bitmap Display">
            <a:extLst>
              <a:ext uri="{FF2B5EF4-FFF2-40B4-BE49-F238E27FC236}">
                <a16:creationId xmlns:a16="http://schemas.microsoft.com/office/drawing/2014/main" id="{44AD4269-E064-4F0A-BD88-AF589AA848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08" y="4937969"/>
            <a:ext cx="2530667" cy="415521"/>
          </a:xfrm>
          <a:prstGeom prst="rect">
            <a:avLst/>
          </a:prstGeom>
        </p:spPr>
      </p:pic>
      <p:pic>
        <p:nvPicPr>
          <p:cNvPr id="24" name="Picture 2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10} =&#10;\begin{pmatrix}&#10;1 &amp; \frac{4}{5} &amp; 0 &amp; 1&#10;\end{pmatrix}&#10;$$&#10;&#10;\end{document}" title="IguanaTex Bitmap Display">
            <a:extLst>
              <a:ext uri="{FF2B5EF4-FFF2-40B4-BE49-F238E27FC236}">
                <a16:creationId xmlns:a16="http://schemas.microsoft.com/office/drawing/2014/main" id="{CE22E738-F881-89F8-454E-BBC30627936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840" y="4942744"/>
            <a:ext cx="2373174" cy="410746"/>
          </a:xfrm>
          <a:prstGeom prst="rect">
            <a:avLst/>
          </a:prstGeom>
        </p:spPr>
      </p:pic>
      <p:pic>
        <p:nvPicPr>
          <p:cNvPr id="10" name="Picture 9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01} =&#10;\begin{pmatrix}&#10;1 &amp; -\frac{11}{10} &amp; 0 &amp; \frac{9}{4}&#10;\end{pmatrix}&#10;$$&#10;&#10;\end{document}" title="IguanaTex Bitmap Display">
            <a:extLst>
              <a:ext uri="{FF2B5EF4-FFF2-40B4-BE49-F238E27FC236}">
                <a16:creationId xmlns:a16="http://schemas.microsoft.com/office/drawing/2014/main" id="{BDBB74B3-FF21-5BBD-D4B0-3786B64162C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0" y="5616765"/>
            <a:ext cx="2782152" cy="413546"/>
          </a:xfrm>
          <a:prstGeom prst="rect">
            <a:avLst/>
          </a:prstGeom>
        </p:spPr>
      </p:pic>
      <p:pic>
        <p:nvPicPr>
          <p:cNvPr id="15" name="Picture 14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01} =&#10;\begin{pmatrix}&#10;1 &amp; 0 &amp; -\frac{4}{5} &amp; 3&#10;\end{pmatrix}&#10;$$&#10;&#10;\end{document}" title="IguanaTex Bitmap Display">
            <a:extLst>
              <a:ext uri="{FF2B5EF4-FFF2-40B4-BE49-F238E27FC236}">
                <a16:creationId xmlns:a16="http://schemas.microsoft.com/office/drawing/2014/main" id="{DF716CD7-71F3-7972-9D5A-FBE81373AEE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09" y="5621519"/>
            <a:ext cx="2624263" cy="408792"/>
          </a:xfrm>
          <a:prstGeom prst="rect">
            <a:avLst/>
          </a:prstGeom>
        </p:spPr>
      </p:pic>
      <p:pic>
        <p:nvPicPr>
          <p:cNvPr id="21" name="Picture 20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11} =&#10;\begin{pmatrix}&#10;1 &amp; 0 &amp; \frac{3}{5} &amp; 3&#10;\end{pmatrix}&#10;$$&#10;&#10;\end{document}" title="IguanaTex Bitmap Display">
            <a:extLst>
              <a:ext uri="{FF2B5EF4-FFF2-40B4-BE49-F238E27FC236}">
                <a16:creationId xmlns:a16="http://schemas.microsoft.com/office/drawing/2014/main" id="{66A96834-0930-381D-0F9A-9165B44E121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08" y="5613466"/>
            <a:ext cx="2371658" cy="416845"/>
          </a:xfrm>
          <a:prstGeom prst="rect">
            <a:avLst/>
          </a:prstGeom>
        </p:spPr>
      </p:pic>
      <p:pic>
        <p:nvPicPr>
          <p:cNvPr id="27" name="Picture 26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11} =&#10;\begin{pmatrix}&#10;1 &amp; \frac{11}{20} &amp; 0 &amp; \frac{9}{4}&#10;\end{pmatrix}&#10;$$&#10;&#10;\end{document}" title="IguanaTex Bitmap Display">
            <a:extLst>
              <a:ext uri="{FF2B5EF4-FFF2-40B4-BE49-F238E27FC236}">
                <a16:creationId xmlns:a16="http://schemas.microsoft.com/office/drawing/2014/main" id="{532B631A-8519-5831-49BF-FB8702B3CD1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290" y="5611475"/>
            <a:ext cx="2531724" cy="418836"/>
          </a:xfrm>
          <a:prstGeom prst="rect">
            <a:avLst/>
          </a:prstGeom>
        </p:spPr>
      </p:pic>
      <p:pic>
        <p:nvPicPr>
          <p:cNvPr id="3" name="Picture 2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All the $u_{ij}$'s meet at&#10;$\mbf{A} =&#10;\left(&#10;1 \ \, 0 \ \, 0 \ \, 5&#10;\right)&#10;$&#10;&#10;\end{document}" title="IguanaTex Bitmap Display">
            <a:extLst>
              <a:ext uri="{FF2B5EF4-FFF2-40B4-BE49-F238E27FC236}">
                <a16:creationId xmlns:a16="http://schemas.microsoft.com/office/drawing/2014/main" id="{ABDA7EDF-E9A5-4666-791F-368B080FBDA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762" y="2936230"/>
            <a:ext cx="4936550" cy="346925"/>
          </a:xfrm>
          <a:prstGeom prst="rect">
            <a:avLst/>
          </a:prstGeom>
        </p:spPr>
      </p:pic>
      <p:pic>
        <p:nvPicPr>
          <p:cNvPr id="5" name="Picture 4" descr="A multicolored building with lines and dots&#10;&#10;Description automatically generated">
            <a:extLst>
              <a:ext uri="{FF2B5EF4-FFF2-40B4-BE49-F238E27FC236}">
                <a16:creationId xmlns:a16="http://schemas.microsoft.com/office/drawing/2014/main" id="{C90F9DAD-9A18-8789-E177-89B57EACB1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1" y="1379286"/>
            <a:ext cx="3918265" cy="32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6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9048-288F-5302-8705-5ACB4353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Birational Approximation of a Pyramidal Map</a:t>
            </a:r>
          </a:p>
        </p:txBody>
      </p:sp>
      <p:pic>
        <p:nvPicPr>
          <p:cNvPr id="5" name="Picture 4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W = &#10;\left( &#10;\frac{w_{ijk}}{\Delta_{ijk}}&#10;\right)_{0\leq i,j,k\leq 1}&#10;$$&#10;&#10;\end{document}" title="IguanaTex Bitmap Display">
            <a:extLst>
              <a:ext uri="{FF2B5EF4-FFF2-40B4-BE49-F238E27FC236}">
                <a16:creationId xmlns:a16="http://schemas.microsoft.com/office/drawing/2014/main" id="{FE8CFE48-A478-53E6-E9E0-B064D42F04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68" y="1455104"/>
            <a:ext cx="2996517" cy="876120"/>
          </a:xfrm>
          <a:prstGeom prst="rect">
            <a:avLst/>
          </a:prstGeom>
        </p:spPr>
      </p:pic>
      <p:pic>
        <p:nvPicPr>
          <p:cNvPr id="8" name="Picture 7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If $w_{ijk} = 1$ for every $0\leq i,j,k\leq 1$, we compute&#10;&#10;\end{document}" title="IguanaTex Bitmap Display">
            <a:extLst>
              <a:ext uri="{FF2B5EF4-FFF2-40B4-BE49-F238E27FC236}">
                <a16:creationId xmlns:a16="http://schemas.microsoft.com/office/drawing/2014/main" id="{9D2A06AA-A510-2011-1D66-4F828AF7D8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93" y="2579910"/>
            <a:ext cx="6598142" cy="345582"/>
          </a:xfrm>
          <a:prstGeom prst="rect">
            <a:avLst/>
          </a:prstGeom>
        </p:spPr>
      </p:pic>
      <p:pic>
        <p:nvPicPr>
          <p:cNvPr id="20" name="Picture 19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W_{\{k=0\}}&#10;= &#10;\begin{pmatrix}&#10;1.2 &amp; 0.825 \\ &#10;0.7875 &amp; 0.35&#10;\end{pmatrix}&#10;,&#10;W_{\{k=1\}}&#10;= &#10;\begin{pmatrix}&#10;1.05 &amp; 0.466 \\ &#10;0.6 &amp; 1.0&#10;\end{pmatrix}&#10;$$&#10;&#10;\end{document}" title="IguanaTex Bitmap Display">
            <a:extLst>
              <a:ext uri="{FF2B5EF4-FFF2-40B4-BE49-F238E27FC236}">
                <a16:creationId xmlns:a16="http://schemas.microsoft.com/office/drawing/2014/main" id="{44EF3D40-CBDC-E493-3416-11FADBEEF30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80" y="3252724"/>
            <a:ext cx="7668561" cy="803381"/>
          </a:xfrm>
          <a:prstGeom prst="rect">
            <a:avLst/>
          </a:prstGeom>
        </p:spPr>
      </p:pic>
      <p:pic>
        <p:nvPicPr>
          <p:cNvPr id="9" name="Picture 8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We compute a rank-one approximation of $W$&#10;&#10;\end{document}" title="IguanaTex Bitmap Display">
            <a:extLst>
              <a:ext uri="{FF2B5EF4-FFF2-40B4-BE49-F238E27FC236}">
                <a16:creationId xmlns:a16="http://schemas.microsoft.com/office/drawing/2014/main" id="{39AC2821-C38A-26E8-A5D2-98390F5C60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3" y="4383337"/>
            <a:ext cx="6173369" cy="315771"/>
          </a:xfrm>
          <a:prstGeom prst="rect">
            <a:avLst/>
          </a:prstGeom>
        </p:spPr>
      </p:pic>
      <p:pic>
        <p:nvPicPr>
          <p:cNvPr id="32" name="Picture 31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W^\text{approx}_{\{k=0\}}&#10;= &#10;\begin{pmatrix}&#10;1.082 &amp; 0.796 \\ &#10;1.043 &amp; 0.767&#10;\end{pmatrix}&#10;,&#10;W^\text{approx}_{\{k=1\}}&#10;= &#10;\begin{pmatrix}&#10;0.753 &amp; 0.555 \\ &#10;0.727 &amp; 0.534&#10;\end{pmatrix}&#10;$$&#10;&#10;\end{document}" title="IguanaTex Bitmap Display">
            <a:extLst>
              <a:ext uri="{FF2B5EF4-FFF2-40B4-BE49-F238E27FC236}">
                <a16:creationId xmlns:a16="http://schemas.microsoft.com/office/drawing/2014/main" id="{AFE21E1D-1515-CB66-340D-6C4AFE757E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36" y="4923107"/>
            <a:ext cx="7746905" cy="804524"/>
          </a:xfrm>
          <a:prstGeom prst="rect">
            <a:avLst/>
          </a:prstGeom>
        </p:spPr>
      </p:pic>
      <p:pic>
        <p:nvPicPr>
          <p:cNvPr id="45" name="Picture 44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or equivalently, &#10;$&#10;W^\text{approx}&#10;= &#10;(0.95 \ \ 0.91)&#10;\otimes &#10;(1.06 \ \ 0.78)&#10;\otimes &#10;(1.08 \ \ 0.75)&#10;$&#10;&#10;\end{document}" title="IguanaTex Bitmap Display">
            <a:extLst>
              <a:ext uri="{FF2B5EF4-FFF2-40B4-BE49-F238E27FC236}">
                <a16:creationId xmlns:a16="http://schemas.microsoft.com/office/drawing/2014/main" id="{4AB8F9E2-AA20-535D-ABC6-21E37B5AFA6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93" y="6022639"/>
            <a:ext cx="9401448" cy="342908"/>
          </a:xfrm>
          <a:prstGeom prst="rect">
            <a:avLst/>
          </a:prstGeom>
        </p:spPr>
      </p:pic>
      <p:pic>
        <p:nvPicPr>
          <p:cNvPr id="6" name="Picture 5" descr="A multicolored building with lines and dots&#10;&#10;Description automatically generated">
            <a:extLst>
              <a:ext uri="{FF2B5EF4-FFF2-40B4-BE49-F238E27FC236}">
                <a16:creationId xmlns:a16="http://schemas.microsoft.com/office/drawing/2014/main" id="{B915B9BE-E3FA-0775-D836-72DD7D7C68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1" y="1379286"/>
            <a:ext cx="3918265" cy="32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4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9048-288F-5302-8705-5ACB4353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Birational Approximation of a Pyramidal Map</a:t>
            </a:r>
          </a:p>
        </p:txBody>
      </p:sp>
      <p:pic>
        <p:nvPicPr>
          <p:cNvPr id="4" name="Picture 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From $W^\text{aprox}$ we compute the weights&#10;&#10;\end{document}" title="IguanaTex Bitmap Display">
            <a:extLst>
              <a:ext uri="{FF2B5EF4-FFF2-40B4-BE49-F238E27FC236}">
                <a16:creationId xmlns:a16="http://schemas.microsoft.com/office/drawing/2014/main" id="{99BEC883-037C-7E14-DB6D-4F9D019543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71" y="1819677"/>
            <a:ext cx="5158795" cy="311795"/>
          </a:xfrm>
          <a:prstGeom prst="rect">
            <a:avLst/>
          </a:prstGeom>
        </p:spPr>
      </p:pic>
      <p:pic>
        <p:nvPicPr>
          <p:cNvPr id="13" name="Picture 12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gather*}&#10;w_{000} = 0.90 \ ,\&#10;w_{100} = 1.01 \ ,\&#10;w_{010} = 0.91 \ ,\&#10;w_{110} = 1.59 \\[6pt]&#10;w_{001} = 0.99 \ ,\&#10;w_{101} = 1.28 \ ,\&#10;w_{011} = 1.56 \ ,\&#10;w_{111} = 1.30 &#10;\end{gather*}&#10;&#10;\end{document}" title="IguanaTex Bitmap Display">
            <a:extLst>
              <a:ext uri="{FF2B5EF4-FFF2-40B4-BE49-F238E27FC236}">
                <a16:creationId xmlns:a16="http://schemas.microsoft.com/office/drawing/2014/main" id="{36307995-1C8F-3EF8-7320-5FDE9E04F2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71" y="2517164"/>
            <a:ext cx="7577268" cy="973056"/>
          </a:xfrm>
          <a:prstGeom prst="rect">
            <a:avLst/>
          </a:prstGeom>
        </p:spPr>
      </p:pic>
      <p:pic>
        <p:nvPicPr>
          <p:cNvPr id="16" name="Picture 15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which yield the birational map&#10;&#10;\end{document}" title="IguanaTex Bitmap Display">
            <a:extLst>
              <a:ext uri="{FF2B5EF4-FFF2-40B4-BE49-F238E27FC236}">
                <a16:creationId xmlns:a16="http://schemas.microsoft.com/office/drawing/2014/main" id="{16FF8316-B07C-22A7-090C-8BEF5108C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71" y="3949810"/>
            <a:ext cx="4164974" cy="313112"/>
          </a:xfrm>
          <a:prstGeom prst="rect">
            <a:avLst/>
          </a:prstGeom>
        </p:spPr>
      </p:pic>
      <p:pic>
        <p:nvPicPr>
          <p:cNvPr id="3" name="Picture 2" descr="A multicolored building with lines and dots&#10;&#10;Description automatically generated">
            <a:extLst>
              <a:ext uri="{FF2B5EF4-FFF2-40B4-BE49-F238E27FC236}">
                <a16:creationId xmlns:a16="http://schemas.microsoft.com/office/drawing/2014/main" id="{F81D8165-7BB5-DEC4-1B65-CDD9D362E5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1" y="1379286"/>
            <a:ext cx="3918265" cy="32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8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9048-288F-5302-8705-5ACB4353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Birational Approximation of a Pyramidal Map</a:t>
            </a:r>
          </a:p>
        </p:txBody>
      </p:sp>
      <p:pic>
        <p:nvPicPr>
          <p:cNvPr id="3" name="Picture 2" descr="A multicolored building with lines and dots&#10;&#10;Description automatically generated">
            <a:extLst>
              <a:ext uri="{FF2B5EF4-FFF2-40B4-BE49-F238E27FC236}">
                <a16:creationId xmlns:a16="http://schemas.microsoft.com/office/drawing/2014/main" id="{F81D8165-7BB5-DEC4-1B65-CDD9D362E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10" y="2079082"/>
            <a:ext cx="3918265" cy="3248813"/>
          </a:xfrm>
          <a:prstGeom prst="rect">
            <a:avLst/>
          </a:prstGeom>
        </p:spPr>
      </p:pic>
      <p:pic>
        <p:nvPicPr>
          <p:cNvPr id="6" name="Picture 5" descr="A multicolored building with lines and dots&#10;&#10;Description automatically generated">
            <a:extLst>
              <a:ext uri="{FF2B5EF4-FFF2-40B4-BE49-F238E27FC236}">
                <a16:creationId xmlns:a16="http://schemas.microsoft.com/office/drawing/2014/main" id="{2666DD98-905A-5196-BF99-EF092506A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79081"/>
            <a:ext cx="3918266" cy="32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1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16DB-E7F7-D84B-46CD-DAF873720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Birational Deformation of a Hexahedral Map</a:t>
            </a:r>
          </a:p>
        </p:txBody>
      </p:sp>
      <p:pic>
        <p:nvPicPr>
          <p:cNvPr id="7" name="birational_deformation">
            <a:hlinkClick r:id="" action="ppaction://media"/>
            <a:extLst>
              <a:ext uri="{FF2B5EF4-FFF2-40B4-BE49-F238E27FC236}">
                <a16:creationId xmlns:a16="http://schemas.microsoft.com/office/drawing/2014/main" id="{4D8BD0A4-2A7F-58FE-04CA-A69518E0DD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852" t="16015" b="16293"/>
          <a:stretch/>
        </p:blipFill>
        <p:spPr>
          <a:xfrm>
            <a:off x="5934229" y="2359742"/>
            <a:ext cx="5852191" cy="3318386"/>
          </a:xfrm>
        </p:spPr>
      </p:pic>
      <p:pic>
        <p:nvPicPr>
          <p:cNvPr id="10" name="deformation">
            <a:hlinkClick r:id="" action="ppaction://media"/>
            <a:extLst>
              <a:ext uri="{FF2B5EF4-FFF2-40B4-BE49-F238E27FC236}">
                <a16:creationId xmlns:a16="http://schemas.microsoft.com/office/drawing/2014/main" id="{3E31DBA7-BD62-7EEB-FAB2-0552FB9D7C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4234" r="12364"/>
          <a:stretch/>
        </p:blipFill>
        <p:spPr>
          <a:xfrm>
            <a:off x="570270" y="1843548"/>
            <a:ext cx="5183431" cy="39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2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0884E-0C7E-1558-C0BA-E2958A76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Rational Maps</a:t>
            </a:r>
          </a:p>
        </p:txBody>
      </p:sp>
      <p:pic>
        <p:nvPicPr>
          <p:cNvPr id="7" name="Picture 6" descr="\documentclass{article}&#10;\begin{document}&#10;$&#10;1&#10;$&#10;\end{document}" title="IguanaTex Bitmap Display">
            <a:extLst>
              <a:ext uri="{FF2B5EF4-FFF2-40B4-BE49-F238E27FC236}">
                <a16:creationId xmlns:a16="http://schemas.microsoft.com/office/drawing/2014/main" id="{8F505587-ADE6-5C0D-7A61-321FB7617C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1" y="2540000"/>
            <a:ext cx="391921" cy="1426478"/>
          </a:xfrm>
          <a:prstGeom prst="rect">
            <a:avLst/>
          </a:prstGeom>
        </p:spPr>
      </p:pic>
      <p:pic>
        <p:nvPicPr>
          <p:cNvPr id="14" name="Picture 13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$$ &#10;(f_0,f_1,f_2) = \sum_{0 \leq i,j \leq 1} w_{ij} \, \mbf{P}_{ij} \, b_i(s_0,s_1) \, b_j(t_0,t_1) &#10;$$&#10;&#10;\end{document}" title="IguanaTex Bitmap Display">
            <a:extLst>
              <a:ext uri="{FF2B5EF4-FFF2-40B4-BE49-F238E27FC236}">
                <a16:creationId xmlns:a16="http://schemas.microsoft.com/office/drawing/2014/main" id="{273F1FE2-958B-B1FA-1390-4A5BCAF05F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48" y="4410224"/>
            <a:ext cx="5983327" cy="759271"/>
          </a:xfrm>
          <a:prstGeom prst="rect">
            <a:avLst/>
          </a:prstGeom>
        </p:spPr>
      </p:pic>
      <p:pic>
        <p:nvPicPr>
          <p:cNvPr id="6" name="Picture 5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\begin{align*}&#10;\phi : \P_\R^1 \times \P_\R^1 &#10;&amp;\dashrightarrow \P_\R^2 &#10;\\[2pt] &#10;\nonumber&#10;(s_0:s_1)\times (t_0:t_1)&#10;&amp;\mapsto &#10;(f_0:f_1:f_2) &#10;\end{align*}&#10;&#10;\end{document}" title="IguanaTex Bitmap Display">
            <a:extLst>
              <a:ext uri="{FF2B5EF4-FFF2-40B4-BE49-F238E27FC236}">
                <a16:creationId xmlns:a16="http://schemas.microsoft.com/office/drawing/2014/main" id="{2699896F-B0CF-248B-8E48-86723877213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20" y="2031389"/>
            <a:ext cx="4489951" cy="935657"/>
          </a:xfrm>
          <a:prstGeom prst="rect">
            <a:avLst/>
          </a:prstGeom>
        </p:spPr>
      </p:pic>
      <p:pic>
        <p:nvPicPr>
          <p:cNvPr id="5" name="Imagen 4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A \textcolor{eublue}{bilinear rational map} (over $\R$) has the form&#10;&#10;\end{document}" title="IguanaTex Bitmap Display">
            <a:extLst>
              <a:ext uri="{FF2B5EF4-FFF2-40B4-BE49-F238E27FC236}">
                <a16:creationId xmlns:a16="http://schemas.microsoft.com/office/drawing/2014/main" id="{24C4FC09-1ACC-DB2F-C12D-786EA21B4E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1" y="1468536"/>
            <a:ext cx="6222711" cy="326335"/>
          </a:xfrm>
          <a:prstGeom prst="rect">
            <a:avLst/>
          </a:prstGeom>
        </p:spPr>
      </p:pic>
      <p:pic>
        <p:nvPicPr>
          <p:cNvPr id="21" name="Picture 20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where $f_n = f_n(s_0,s_1,t_0,t_1)$ are \textcolor{eublue}{bilinear} and coprime for each $0\leq n\leq 2$&#10;&#10;\end{document}" title="IguanaTex Bitmap Display">
            <a:extLst>
              <a:ext uri="{FF2B5EF4-FFF2-40B4-BE49-F238E27FC236}">
                <a16:creationId xmlns:a16="http://schemas.microsoft.com/office/drawing/2014/main" id="{959C3EB5-138B-7719-7C6E-B342F99885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0" y="3293448"/>
            <a:ext cx="9665161" cy="334983"/>
          </a:xfrm>
          <a:prstGeom prst="rect">
            <a:avLst/>
          </a:prstGeom>
        </p:spPr>
      </p:pic>
      <p:pic>
        <p:nvPicPr>
          <p:cNvPr id="27" name="Picture 26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An intuitive representation is by means of \textcolor{eublue}{control points} and \textcolor{eublue}{weights}&#10;&#10;\end{document}" title="IguanaTex Bitmap Display">
            <a:extLst>
              <a:ext uri="{FF2B5EF4-FFF2-40B4-BE49-F238E27FC236}">
                <a16:creationId xmlns:a16="http://schemas.microsoft.com/office/drawing/2014/main" id="{CEDFD8A2-9B24-D56E-23B7-113F060530A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0" y="3893234"/>
            <a:ext cx="9462923" cy="311644"/>
          </a:xfrm>
          <a:prstGeom prst="rect">
            <a:avLst/>
          </a:prstGeom>
        </p:spPr>
      </p:pic>
      <p:pic>
        <p:nvPicPr>
          <p:cNvPr id="4" name="Picture 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for some $\mbf{P}_{ij} = (1,x_{ij},y_{ij})$ in $\R^3$ and $w_{ij}$ in $\R$ for each $0\leq i,j\leq 1$, and  &#10;&#10;\end{document}" title="IguanaTex Bitmap Display">
            <a:extLst>
              <a:ext uri="{FF2B5EF4-FFF2-40B4-BE49-F238E27FC236}">
                <a16:creationId xmlns:a16="http://schemas.microsoft.com/office/drawing/2014/main" id="{B4DFB64C-9F90-9E98-149C-DBF9E940937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0" y="5444312"/>
            <a:ext cx="9707044" cy="382754"/>
          </a:xfrm>
          <a:prstGeom prst="rect">
            <a:avLst/>
          </a:prstGeom>
        </p:spPr>
      </p:pic>
      <p:pic>
        <p:nvPicPr>
          <p:cNvPr id="12" name="Picture 11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b_0(u_0,u_1) = u_0 - u_1 &#10;\ \ \ \ \ &#10;b_1(u_0,u_1) = u_1 &#10;$$&#10;&#10;\end{document}" title="IguanaTex Bitmap Display">
            <a:extLst>
              <a:ext uri="{FF2B5EF4-FFF2-40B4-BE49-F238E27FC236}">
                <a16:creationId xmlns:a16="http://schemas.microsoft.com/office/drawing/2014/main" id="{02133D09-DCD3-0CF8-9C66-9ADBF206946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75" y="6108068"/>
            <a:ext cx="5351667" cy="3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CA849-A94C-7990-2011-B49260064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86B45-620D-A681-2B0B-91C9AF33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2531"/>
            <a:ext cx="10515600" cy="90949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br>
              <a:rPr lang="en-US" sz="4500" dirty="0"/>
            </a:br>
            <a:r>
              <a:rPr lang="en-US" sz="4500" dirty="0"/>
              <a:t>Multilinear Birational Maps </a:t>
            </a:r>
            <a:br>
              <a:rPr lang="en-US" sz="4500" dirty="0"/>
            </a:br>
            <a:r>
              <a:rPr lang="en-US" sz="4500" dirty="0"/>
              <a:t>in Higher Dimensions</a:t>
            </a:r>
          </a:p>
        </p:txBody>
      </p:sp>
      <p:pic>
        <p:nvPicPr>
          <p:cNvPr id="6" name="Picture 5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0 \xrightarrow{} &#10;\bigoplus_{k = 1}^n &#10;R(-\mbf{1} - \mbf{e}_k)&#10;\xrightarrow{} R(-\mbf{1})^{n+1} \xrightarrow{(f_0\ \ldots \ f_n)} B&#10;\xrightarrow{} 0&#10;$$&#10;&#10;\end{document}" title="IguanaTex Bitmap Display">
            <a:extLst>
              <a:ext uri="{FF2B5EF4-FFF2-40B4-BE49-F238E27FC236}">
                <a16:creationId xmlns:a16="http://schemas.microsoft.com/office/drawing/2014/main" id="{6880FE96-37FA-DB44-4A0A-E4C1657999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24" y="4107543"/>
            <a:ext cx="7082258" cy="9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47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3A717-200E-D069-5F33-5E78B8B6A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57AE6-C21E-269E-CA20-71B25E2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Multilinear Rational Maps</a:t>
            </a:r>
          </a:p>
        </p:txBody>
      </p:sp>
      <p:pic>
        <p:nvPicPr>
          <p:cNvPr id="7" name="Picture 6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\begin{eqnarray*}&#10; \phi: (\P_\C^1)^n &amp; \dasharrow &amp; \P_\C^n \\ \nonumber&#10; (x_{01}:x_{11})\times \ldots \times (x_{0n}:x_{1n}) &amp; \mapsto &amp; &#10; (f_0,\ldots ,f_n)&#10;\end{eqnarray*} &#10;&#10;\end{document}" title="IguanaTex Bitmap Display">
            <a:extLst>
              <a:ext uri="{FF2B5EF4-FFF2-40B4-BE49-F238E27FC236}">
                <a16:creationId xmlns:a16="http://schemas.microsoft.com/office/drawing/2014/main" id="{10DB9C2A-9FF8-4A5E-673E-1DA518E9A16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52" y="1941667"/>
            <a:ext cx="6506608" cy="878441"/>
          </a:xfrm>
          <a:prstGeom prst="rect">
            <a:avLst/>
          </a:prstGeom>
        </p:spPr>
      </p:pic>
      <p:pic>
        <p:nvPicPr>
          <p:cNvPr id="8" name="Picture 7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A \textcolor{eublue}{multilinear rational map} in dimension $n$ has the form&#10;&#10;\end{document}" title="IguanaTex Bitmap Display">
            <a:extLst>
              <a:ext uri="{FF2B5EF4-FFF2-40B4-BE49-F238E27FC236}">
                <a16:creationId xmlns:a16="http://schemas.microsoft.com/office/drawing/2014/main" id="{E5474C6B-0D7F-C7AA-600E-83B0D1387FA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69" y="1451404"/>
            <a:ext cx="7553158" cy="310253"/>
          </a:xfrm>
          <a:prstGeom prst="rect">
            <a:avLst/>
          </a:prstGeom>
        </p:spPr>
      </p:pic>
      <p:pic>
        <p:nvPicPr>
          <p:cNvPr id="9" name="Imagen 8" descr="\documentclass{article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where each $f_k$ is multilinear and $\gcd(f_0,\ldots,f_n) = 1$&#10;&#10;\end{document}" title="IguanaTex Bitmap Display">
            <a:extLst>
              <a:ext uri="{FF2B5EF4-FFF2-40B4-BE49-F238E27FC236}">
                <a16:creationId xmlns:a16="http://schemas.microsoft.com/office/drawing/2014/main" id="{25894309-562C-54F8-89AC-5746C3D1476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37" y="3088646"/>
            <a:ext cx="7024211" cy="339040"/>
          </a:xfrm>
          <a:prstGeom prst="rect">
            <a:avLst/>
          </a:prstGeom>
        </p:spPr>
      </p:pic>
      <p:pic>
        <p:nvPicPr>
          <p:cNvPr id="14" name="Imagen 13" descr="\documentclass{article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We can redefine the \textcolor{eublue}{boundary hypersurfaces} $X_{ki_k}$ accordingly, $1\leq k\leq n$&#10;&#10;\end{document}" title="IguanaTex Bitmap Display">
            <a:extLst>
              <a:ext uri="{FF2B5EF4-FFF2-40B4-BE49-F238E27FC236}">
                <a16:creationId xmlns:a16="http://schemas.microsoft.com/office/drawing/2014/main" id="{4A18345E-E3CA-0A39-33AB-F6A291B0DBE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69" y="5026903"/>
            <a:ext cx="10004404" cy="332037"/>
          </a:xfrm>
          <a:prstGeom prst="rect">
            <a:avLst/>
          </a:prstGeom>
        </p:spPr>
      </p:pic>
      <p:pic>
        <p:nvPicPr>
          <p:cNvPr id="12" name="Imagen 11" descr="\documentclass{article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\newcommand\mydef{\stackrel{\mathclap{\normalfont\mbox{\tiny{def}}}}{=}}&#10;&#10;&#10;\begin{document}&#10;&#10;$\phi$ is \textcolor{eublue}{hypercubic} if all the boundary hypersurfaces are hyperplanes &#10;&#10;\end{document}" title="IguanaTex Bitmap Display">
            <a:extLst>
              <a:ext uri="{FF2B5EF4-FFF2-40B4-BE49-F238E27FC236}">
                <a16:creationId xmlns:a16="http://schemas.microsoft.com/office/drawing/2014/main" id="{E9BE17EB-4794-86A3-DC01-2F08123B3A9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37" y="5730384"/>
            <a:ext cx="8897294" cy="317885"/>
          </a:xfrm>
          <a:prstGeom prst="rect">
            <a:avLst/>
          </a:prstGeom>
        </p:spPr>
      </p:pic>
      <p:pic>
        <p:nvPicPr>
          <p:cNvPr id="13" name="Picture 32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(f_0,\ldots, f_n) = &#10;\sum_{0\leq i_1,\ldots,i_n \leq 1}&#10;w_{i_1\ldots i_n}&#10;\, &#10;\mbf{P}_{i_1\ldots i_n}&#10;\, &#10;b_{i_1}(x_{01},x_{11})&#10;\, &#10;\ldots&#10;\,&#10;b_{i_n}(x_{0n},x_{1n})&#10;$$&#10;&#10;\end{document}" title="IguanaTex Bitmap Display">
            <a:extLst>
              <a:ext uri="{FF2B5EF4-FFF2-40B4-BE49-F238E27FC236}">
                <a16:creationId xmlns:a16="http://schemas.microsoft.com/office/drawing/2014/main" id="{0FBBEDF2-DE7F-D402-5418-2A2FCF75ECD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32" y="3812733"/>
            <a:ext cx="8793247" cy="7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65126"/>
            <a:ext cx="10515600" cy="921064"/>
          </a:xfrm>
        </p:spPr>
        <p:txBody>
          <a:bodyPr/>
          <a:lstStyle/>
          <a:p>
            <a:r>
              <a:rPr lang="en-US" dirty="0"/>
              <a:t>Tensor Rank Birationality Criteria</a:t>
            </a:r>
          </a:p>
        </p:txBody>
      </p:sp>
      <p:pic>
        <p:nvPicPr>
          <p:cNvPr id="4" name="Imagen 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Let $\phi$ be hypercubic. &#10;Then, $\phi$ admits an inverse which is linear on each factor of $(\P_\C^1)^n$ iff the $2^{\times n}$ tensor &#10;$$&#10;\text{rank }&#10;\left(&#10;\frac{w_{i_1\ldots i_n}}{\Delta_{i_1\ldots i_n}}&#10;\right)_{0\leq i_1, \ldots ,i_n\leq 1} = 1&#10;$$&#10;&#10;\end{document}" title="IguanaTex Bitmap Display">
            <a:extLst>
              <a:ext uri="{FF2B5EF4-FFF2-40B4-BE49-F238E27FC236}">
                <a16:creationId xmlns:a16="http://schemas.microsoft.com/office/drawing/2014/main" id="{0554F20D-426F-3FF7-A51E-E7FFB0AA92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92" y="1658502"/>
            <a:ext cx="10333645" cy="1968801"/>
          </a:xfrm>
          <a:prstGeom prst="rect">
            <a:avLst/>
          </a:prstGeom>
        </p:spPr>
      </p:pic>
      <p:pic>
        <p:nvPicPr>
          <p:cNvPr id="34" name="Picture 3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Delta_{i_1 \ldots i_n}&#10;= &#10;\begin{vmatrix} &#10;\chi_{1i_11} &amp; \chi_{2i_11} &amp; \ldots &amp; \chi_{ni_11} \\ &#10;\chi_{1i_22} &amp; \chi_{2i_22} &amp; \ldots &amp; \chi_{ni_22} \\&#10;\vdots &amp; \vdots &amp; \ddots &amp; \vdots  \\  &#10;\chi_{1i_nn} &amp; \chi_{2i_nn} &amp; \ldots &amp; \chi_{ni_nn}&#10;\end{vmatrix}&#10;$$&#10;&#10;\end{document}" title="IguanaTex Bitmap Display">
            <a:extLst>
              <a:ext uri="{FF2B5EF4-FFF2-40B4-BE49-F238E27FC236}">
                <a16:creationId xmlns:a16="http://schemas.microsoft.com/office/drawing/2014/main" id="{0CE86488-D972-04BC-603C-3D5E3EBE44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82" y="4171156"/>
            <a:ext cx="4860603" cy="1813904"/>
          </a:xfrm>
          <a:prstGeom prst="rect">
            <a:avLst/>
          </a:prstGeom>
        </p:spPr>
      </p:pic>
      <p:pic>
        <p:nvPicPr>
          <p:cNvPr id="8" name="Imagen 7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where&#10;&#10;\end{document}" title="IguanaTex Bitmap Display">
            <a:extLst>
              <a:ext uri="{FF2B5EF4-FFF2-40B4-BE49-F238E27FC236}">
                <a16:creationId xmlns:a16="http://schemas.microsoft.com/office/drawing/2014/main" id="{E42DA4EA-653B-EB9F-BDD7-C47F2DD699E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51" y="4956719"/>
            <a:ext cx="784910" cy="242779"/>
          </a:xfrm>
          <a:prstGeom prst="rect">
            <a:avLst/>
          </a:prstGeom>
        </p:spPr>
      </p:pic>
      <p:pic>
        <p:nvPicPr>
          <p:cNvPr id="15" name="Imagen 14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and $\pmb{\chi}_{ki_k} = (\chi_{0ki_k},\chi_{1ki_k},\ldots,\chi_{nki_k})$ \\&#10;define the boundary hyperplanes, \\&#10;for each $1\leq k\leq n$ and $i_k = 0,1$&#10;&#10;\end{document}" title="IguanaTex Bitmap Display">
            <a:extLst>
              <a:ext uri="{FF2B5EF4-FFF2-40B4-BE49-F238E27FC236}">
                <a16:creationId xmlns:a16="http://schemas.microsoft.com/office/drawing/2014/main" id="{AC42E067-A8D8-8137-61C7-F7F461F5CC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06" y="4832603"/>
            <a:ext cx="4803456" cy="11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6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65126"/>
            <a:ext cx="10515600" cy="921064"/>
          </a:xfrm>
        </p:spPr>
        <p:txBody>
          <a:bodyPr/>
          <a:lstStyle/>
          <a:p>
            <a:r>
              <a:rPr lang="en-US" dirty="0"/>
              <a:t>Inverse and Base Loci</a:t>
            </a:r>
          </a:p>
        </p:txBody>
      </p:sp>
      <p:pic>
        <p:nvPicPr>
          <p:cNvPr id="5" name="Imagen 4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If the previous rank-one condition holds, then the resolution of $I = (f_0,f_1,\ldots,f_n)$ is Hilbert-Burch&#10;&#10;\end{document}" title="IguanaTex Bitmap Display">
            <a:extLst>
              <a:ext uri="{FF2B5EF4-FFF2-40B4-BE49-F238E27FC236}">
                <a16:creationId xmlns:a16="http://schemas.microsoft.com/office/drawing/2014/main" id="{6B71FDCF-A4BF-ADC5-9855-E415525DA01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92" y="1658502"/>
            <a:ext cx="10349032" cy="731332"/>
          </a:xfrm>
          <a:prstGeom prst="rect">
            <a:avLst/>
          </a:prstGeom>
        </p:spPr>
      </p:pic>
      <p:pic>
        <p:nvPicPr>
          <p:cNvPr id="19" name="Imagen 18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quation*}&#10;0 \xrightarrow{} &#10;\bigoplus_{i = 1}^n &#10;R(-\mbf{1} - \mbf{e}_i)&#10;\xrightarrow{} R(-\mbf{1})^{n+1} \xrightarrow{(f_0\ \ldots \ f_n)} B&#10;\xrightarrow{} 0&#10;\ .&#10;\end{equation*}&#10;Moreover, the base locus of $\phi^{-1}$ is the union&#10;&#10;&#10;&#10;\end{document}" title="IguanaTex Bitmap Display">
            <a:extLst>
              <a:ext uri="{FF2B5EF4-FFF2-40B4-BE49-F238E27FC236}">
                <a16:creationId xmlns:a16="http://schemas.microsoft.com/office/drawing/2014/main" id="{BA26A8ED-1898-7005-ACA5-4C857FF61A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61" y="2519550"/>
            <a:ext cx="8713099" cy="1513985"/>
          </a:xfrm>
          <a:prstGeom prst="rect">
            <a:avLst/>
          </a:prstGeom>
        </p:spPr>
      </p:pic>
      <p:pic>
        <p:nvPicPr>
          <p:cNvPr id="27" name="Imagen 26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and if the boundary hyperplanes form a general arrangement, then $\phi$ blows up the base locus of $\phi$ to the unique surface of degree $n-1$ in $\P^n$ through the union above.&#10;&#10;&#10;\end{document}" title="IguanaTex Bitmap Display">
            <a:extLst>
              <a:ext uri="{FF2B5EF4-FFF2-40B4-BE49-F238E27FC236}">
                <a16:creationId xmlns:a16="http://schemas.microsoft.com/office/drawing/2014/main" id="{B564A99A-59C4-9280-7C74-C13721A358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9" y="4542339"/>
            <a:ext cx="10282221" cy="1038738"/>
          </a:xfrm>
          <a:prstGeom prst="rect">
            <a:avLst/>
          </a:prstGeom>
        </p:spPr>
      </p:pic>
      <p:pic>
        <p:nvPicPr>
          <p:cNvPr id="21" name="Imagen 20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bigcup_{1\leq k\leq n} (X_{k0}\cap X_{k1})&#10;\ ,&#10;$$&#10;&#10;&#10;\end{document}" title="IguanaTex Bitmap Display">
            <a:extLst>
              <a:ext uri="{FF2B5EF4-FFF2-40B4-BE49-F238E27FC236}">
                <a16:creationId xmlns:a16="http://schemas.microsoft.com/office/drawing/2014/main" id="{A4637680-E59E-9729-FD14-9B0F2F9FE9C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67" y="3546253"/>
            <a:ext cx="2617531" cy="7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22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65126"/>
            <a:ext cx="10515600" cy="921064"/>
          </a:xfrm>
        </p:spPr>
        <p:txBody>
          <a:bodyPr/>
          <a:lstStyle/>
          <a:p>
            <a:r>
              <a:rPr lang="en-US"/>
              <a:t>Tensor Rank Birationality </a:t>
            </a:r>
            <a:r>
              <a:rPr lang="en-US" dirty="0"/>
              <a:t>C</a:t>
            </a:r>
            <a:r>
              <a:rPr lang="en-US"/>
              <a:t>riteria</a:t>
            </a:r>
            <a:endParaRPr lang="en-US" dirty="0"/>
          </a:p>
        </p:txBody>
      </p:sp>
      <p:pic>
        <p:nvPicPr>
          <p:cNvPr id="4" name="Imagen 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Open Problem II:} Characterize the birationality of a general multilinear\\ birational map $\phi:\left(\P^1\right)^n\dashrightarrow{}\P^n$ by a rank-one condition on a $2^{\times n}$ tensor. &#10;&#10;&#10;\end{document}" title="IguanaTex Bitmap Display">
            <a:extLst>
              <a:ext uri="{FF2B5EF4-FFF2-40B4-BE49-F238E27FC236}">
                <a16:creationId xmlns:a16="http://schemas.microsoft.com/office/drawing/2014/main" id="{56DAF5E2-78CD-502A-806D-B4391F368B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3" y="3341794"/>
            <a:ext cx="10082775" cy="7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3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3C27-899B-7B52-EEC7-5F1BE3216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9799"/>
            <a:ext cx="10515600" cy="90949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 dirty="0"/>
              <a:t>Game:</a:t>
            </a:r>
            <a:br>
              <a:rPr lang="en-US" sz="4500" dirty="0"/>
            </a:br>
            <a:r>
              <a:rPr lang="en-US" sz="4500" dirty="0"/>
              <a:t>An Algebraic Quiz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68E4528-B2D6-A44C-4AD0-1819BF202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906" y="2379021"/>
            <a:ext cx="5824188" cy="394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0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65126"/>
            <a:ext cx="10515600" cy="921064"/>
          </a:xfrm>
        </p:spPr>
        <p:txBody>
          <a:bodyPr/>
          <a:lstStyle/>
          <a:p>
            <a:r>
              <a:rPr lang="en-US" dirty="0"/>
              <a:t>Level 1: </a:t>
            </a:r>
            <a:r>
              <a:rPr lang="en-US" dirty="0">
                <a:solidFill>
                  <a:schemeClr val="accent6"/>
                </a:solidFill>
              </a:rPr>
              <a:t>Easy</a:t>
            </a:r>
          </a:p>
        </p:txBody>
      </p:sp>
      <p:pic>
        <p:nvPicPr>
          <p:cNvPr id="7" name="Imagen 6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Given:} 2 points in $\C^2$&#10;&#10;&#10;\end{document}" title="IguanaTex Bitmap Display">
            <a:extLst>
              <a:ext uri="{FF2B5EF4-FFF2-40B4-BE49-F238E27FC236}">
                <a16:creationId xmlns:a16="http://schemas.microsoft.com/office/drawing/2014/main" id="{3FD2DD26-533C-D3D3-F0E0-060CA491C4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1671613"/>
            <a:ext cx="2888019" cy="354574"/>
          </a:xfrm>
          <a:prstGeom prst="rect">
            <a:avLst/>
          </a:prstGeom>
        </p:spPr>
      </p:pic>
      <p:pic>
        <p:nvPicPr>
          <p:cNvPr id="10" name="Imagen 9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With a condition:} are distinct&#10;&#10;&#10;\end{document}" title="IguanaTex Bitmap Display">
            <a:extLst>
              <a:ext uri="{FF2B5EF4-FFF2-40B4-BE49-F238E27FC236}">
                <a16:creationId xmlns:a16="http://schemas.microsoft.com/office/drawing/2014/main" id="{17F4CD2D-44A3-3EC8-F2BC-316EE9A7EAE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2319747"/>
            <a:ext cx="4078007" cy="253500"/>
          </a:xfrm>
          <a:prstGeom prst="rect">
            <a:avLst/>
          </a:prstGeom>
        </p:spPr>
      </p:pic>
      <p:pic>
        <p:nvPicPr>
          <p:cNvPr id="27" name="Imagen 26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Question:} how many degree-$1$ curves, i$.$e$.$ lines, cross the 2 points?&#10;&#10;&#10;\end{document}" title="IguanaTex Bitmap Display">
            <a:extLst>
              <a:ext uri="{FF2B5EF4-FFF2-40B4-BE49-F238E27FC236}">
                <a16:creationId xmlns:a16="http://schemas.microsoft.com/office/drawing/2014/main" id="{C16FBDD5-A284-8E54-C6A9-D9276B1D31F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2932997"/>
            <a:ext cx="9204630" cy="334043"/>
          </a:xfrm>
          <a:prstGeom prst="rect">
            <a:avLst/>
          </a:prstGeom>
        </p:spPr>
      </p:pic>
      <p:pic>
        <p:nvPicPr>
          <p:cNvPr id="20" name="Imagen 19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Answer:} 1&#10;&#10;&#10;\end{document}" title="IguanaTex Bitmap Display">
            <a:extLst>
              <a:ext uri="{FF2B5EF4-FFF2-40B4-BE49-F238E27FC236}">
                <a16:creationId xmlns:a16="http://schemas.microsoft.com/office/drawing/2014/main" id="{CEE4B628-2D26-8764-E08A-8757B6B3FB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3506700"/>
            <a:ext cx="1363870" cy="249475"/>
          </a:xfrm>
          <a:prstGeom prst="rect">
            <a:avLst/>
          </a:prstGeom>
        </p:spPr>
      </p:pic>
      <p:pic>
        <p:nvPicPr>
          <p:cNvPr id="22" name="Imagen 21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DC2E73B1-B079-969F-91DD-86790AC0DC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63" y="3751609"/>
            <a:ext cx="3950396" cy="2630899"/>
          </a:xfrm>
          <a:prstGeom prst="rect">
            <a:avLst/>
          </a:prstGeom>
        </p:spPr>
      </p:pic>
      <p:pic>
        <p:nvPicPr>
          <p:cNvPr id="24" name="Imagen 23" descr="Imagen que contiene Forma&#10;&#10;Descripción generada automáticamente">
            <a:extLst>
              <a:ext uri="{FF2B5EF4-FFF2-40B4-BE49-F238E27FC236}">
                <a16:creationId xmlns:a16="http://schemas.microsoft.com/office/drawing/2014/main" id="{6D5B976D-D676-3FCA-87AE-AAD71A39E0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10" y="4220054"/>
            <a:ext cx="3848149" cy="18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65126"/>
            <a:ext cx="10515600" cy="921064"/>
          </a:xfrm>
        </p:spPr>
        <p:txBody>
          <a:bodyPr/>
          <a:lstStyle/>
          <a:p>
            <a:r>
              <a:rPr lang="en-US" dirty="0"/>
              <a:t>Level 2: </a:t>
            </a:r>
            <a:r>
              <a:rPr lang="en-US" dirty="0">
                <a:solidFill>
                  <a:srgbClr val="FFAF67"/>
                </a:solidFill>
              </a:rPr>
              <a:t>Medium</a:t>
            </a:r>
          </a:p>
        </p:txBody>
      </p:sp>
      <p:pic>
        <p:nvPicPr>
          <p:cNvPr id="12" name="Imagen 11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Given:} 3 lines in $\C^3$&#10;&#10;&#10;\end{document}" title="IguanaTex Bitmap Display">
            <a:extLst>
              <a:ext uri="{FF2B5EF4-FFF2-40B4-BE49-F238E27FC236}">
                <a16:creationId xmlns:a16="http://schemas.microsoft.com/office/drawing/2014/main" id="{6BEB81A2-A013-0717-4E4C-DDA9425A46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1671613"/>
            <a:ext cx="2653896" cy="297757"/>
          </a:xfrm>
          <a:prstGeom prst="rect">
            <a:avLst/>
          </a:prstGeom>
        </p:spPr>
      </p:pic>
      <p:pic>
        <p:nvPicPr>
          <p:cNvPr id="6" name="Imagen 5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With a condition:} are pairwise skew&#10;&#10;&#10;\end{document}" title="IguanaTex Bitmap Display">
            <a:extLst>
              <a:ext uri="{FF2B5EF4-FFF2-40B4-BE49-F238E27FC236}">
                <a16:creationId xmlns:a16="http://schemas.microsoft.com/office/drawing/2014/main" id="{1707AF2E-6A79-731F-B84E-5F6DACF033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2319747"/>
            <a:ext cx="4935687" cy="317616"/>
          </a:xfrm>
          <a:prstGeom prst="rect">
            <a:avLst/>
          </a:prstGeom>
        </p:spPr>
      </p:pic>
      <p:pic>
        <p:nvPicPr>
          <p:cNvPr id="9" name="Imagen 8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Question:} how many degree-$2$ surfaces, i$.$e$.$ quadrics, cross the 3 lines?&#10;&#10;&#10;\end{document}" title="IguanaTex Bitmap Display">
            <a:extLst>
              <a:ext uri="{FF2B5EF4-FFF2-40B4-BE49-F238E27FC236}">
                <a16:creationId xmlns:a16="http://schemas.microsoft.com/office/drawing/2014/main" id="{A5A508AA-E981-25CC-3A35-6CC1BD4AD21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2932998"/>
            <a:ext cx="9734249" cy="334043"/>
          </a:xfrm>
          <a:prstGeom prst="rect">
            <a:avLst/>
          </a:prstGeom>
        </p:spPr>
      </p:pic>
      <p:pic>
        <p:nvPicPr>
          <p:cNvPr id="20" name="Imagen 19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Answer:} 1&#10;&#10;&#10;\end{document}" title="IguanaTex Bitmap Display">
            <a:extLst>
              <a:ext uri="{FF2B5EF4-FFF2-40B4-BE49-F238E27FC236}">
                <a16:creationId xmlns:a16="http://schemas.microsoft.com/office/drawing/2014/main" id="{CEE4B628-2D26-8764-E08A-8757B6B3FB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3506700"/>
            <a:ext cx="1363870" cy="249475"/>
          </a:xfrm>
          <a:prstGeom prst="rect">
            <a:avLst/>
          </a:prstGeom>
        </p:spPr>
      </p:pic>
      <p:pic>
        <p:nvPicPr>
          <p:cNvPr id="14" name="Imagen 13" descr="Forma&#10;&#10;Descripción generada automáticamente">
            <a:extLst>
              <a:ext uri="{FF2B5EF4-FFF2-40B4-BE49-F238E27FC236}">
                <a16:creationId xmlns:a16="http://schemas.microsoft.com/office/drawing/2014/main" id="{3E2F65EE-5A23-7FB2-D6C9-A2A6C3EC2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66" y="3756175"/>
            <a:ext cx="4273729" cy="250705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07C592A-7A64-F9C4-3F2C-D606A0AB36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66" y="3756175"/>
            <a:ext cx="4273729" cy="250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4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65126"/>
            <a:ext cx="10515600" cy="921064"/>
          </a:xfrm>
        </p:spPr>
        <p:txBody>
          <a:bodyPr/>
          <a:lstStyle/>
          <a:p>
            <a:r>
              <a:rPr lang="en-US" dirty="0"/>
              <a:t>Level 3: </a:t>
            </a:r>
            <a:r>
              <a:rPr lang="en-US" dirty="0">
                <a:solidFill>
                  <a:srgbClr val="FF0000"/>
                </a:solidFill>
              </a:rPr>
              <a:t>Hard</a:t>
            </a:r>
          </a:p>
        </p:txBody>
      </p:sp>
      <p:pic>
        <p:nvPicPr>
          <p:cNvPr id="4" name="Imagen 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Given:} 4 planes in $\C^4$&#10;&#10;&#10;\end{document}" title="IguanaTex Bitmap Display">
            <a:extLst>
              <a:ext uri="{FF2B5EF4-FFF2-40B4-BE49-F238E27FC236}">
                <a16:creationId xmlns:a16="http://schemas.microsoft.com/office/drawing/2014/main" id="{4A9AE11A-BC8D-C105-5108-3BF64EE7F8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1671613"/>
            <a:ext cx="2911324" cy="352766"/>
          </a:xfrm>
          <a:prstGeom prst="rect">
            <a:avLst/>
          </a:prstGeom>
        </p:spPr>
      </p:pic>
      <p:pic>
        <p:nvPicPr>
          <p:cNvPr id="7" name="Imagen 6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With a condition:} general arrangement, i$.$e$.$ each pair of planes intersects at a point with all points in general position&#10;&#10;&#10;\end{document}" title="IguanaTex Bitmap Display">
            <a:extLst>
              <a:ext uri="{FF2B5EF4-FFF2-40B4-BE49-F238E27FC236}">
                <a16:creationId xmlns:a16="http://schemas.microsoft.com/office/drawing/2014/main" id="{81738E56-1821-F365-E0ED-EEC3CFE8554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2319747"/>
            <a:ext cx="10328570" cy="746084"/>
          </a:xfrm>
          <a:prstGeom prst="rect">
            <a:avLst/>
          </a:prstGeom>
        </p:spPr>
      </p:pic>
      <p:pic>
        <p:nvPicPr>
          <p:cNvPr id="10" name="Imagen 9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Question:} how many degree-$3$ 3-folds cross the 4 planes?&#10;&#10;&#10;\end{document}" title="IguanaTex Bitmap Display">
            <a:extLst>
              <a:ext uri="{FF2B5EF4-FFF2-40B4-BE49-F238E27FC236}">
                <a16:creationId xmlns:a16="http://schemas.microsoft.com/office/drawing/2014/main" id="{3CEF52F2-CC12-FB23-F511-1EFFF296D2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3368025"/>
            <a:ext cx="7863222" cy="335505"/>
          </a:xfrm>
          <a:prstGeom prst="rect">
            <a:avLst/>
          </a:prstGeom>
        </p:spPr>
      </p:pic>
      <p:pic>
        <p:nvPicPr>
          <p:cNvPr id="20" name="Imagen 19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Answer:} 1&#10;&#10;&#10;\end{document}" title="IguanaTex Bitmap Display">
            <a:extLst>
              <a:ext uri="{FF2B5EF4-FFF2-40B4-BE49-F238E27FC236}">
                <a16:creationId xmlns:a16="http://schemas.microsoft.com/office/drawing/2014/main" id="{CEE4B628-2D26-8764-E08A-8757B6B3FB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4053175"/>
            <a:ext cx="1363870" cy="249475"/>
          </a:xfrm>
          <a:prstGeom prst="rect">
            <a:avLst/>
          </a:prstGeom>
        </p:spPr>
      </p:pic>
      <p:pic>
        <p:nvPicPr>
          <p:cNvPr id="22" name="Imagen 21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0 \xrightarrow{} &#10;\mathcal{O}_{\P^4}(3) \otimes \mathcal{I}_{P_1} &#10;\xrightarrow{} &#10;\mathcal{O}_{\P^4}(3)&#10;\xrightarrow{} &#10;\mathcal{O}_{P_1}(3)&#10;\xrightarrow{} 0&#10;$$&#10;&#10;\end{document}" title="IguanaTex Bitmap Display">
            <a:extLst>
              <a:ext uri="{FF2B5EF4-FFF2-40B4-BE49-F238E27FC236}">
                <a16:creationId xmlns:a16="http://schemas.microsoft.com/office/drawing/2014/main" id="{005DD1DC-F7DD-26FB-0D90-E6DAA32887A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89" y="4592736"/>
            <a:ext cx="6030421" cy="333117"/>
          </a:xfrm>
          <a:prstGeom prst="rect">
            <a:avLst/>
          </a:prstGeom>
        </p:spPr>
      </p:pic>
      <p:pic>
        <p:nvPicPr>
          <p:cNvPr id="31" name="Imagen 30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0 \xrightarrow{} &#10;H^0(&quot;)&#10;\xrightarrow{} &#10;H^0(&quot;)&#10;\xrightarrow{} &#10;H^0(&quot;)&#10;\xrightarrow{} 0&#10;$$&#10;&#10;\end{document}" title="IguanaTex Bitmap Display">
            <a:extLst>
              <a:ext uri="{FF2B5EF4-FFF2-40B4-BE49-F238E27FC236}">
                <a16:creationId xmlns:a16="http://schemas.microsoft.com/office/drawing/2014/main" id="{AC023F89-C290-C25E-5732-FD6C6B28720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70" y="5382835"/>
            <a:ext cx="4811031" cy="387126"/>
          </a:xfrm>
          <a:prstGeom prst="rect">
            <a:avLst/>
          </a:prstGeom>
        </p:spPr>
      </p:pic>
      <p:pic>
        <p:nvPicPr>
          <p:cNvPr id="35" name="Imagen 34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25&#10;$$&#10;&#10;\end{document}" title="IguanaTex Bitmap Display">
            <a:extLst>
              <a:ext uri="{FF2B5EF4-FFF2-40B4-BE49-F238E27FC236}">
                <a16:creationId xmlns:a16="http://schemas.microsoft.com/office/drawing/2014/main" id="{EC067963-BF93-CEB2-A4DF-291283A4247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09" y="5922143"/>
            <a:ext cx="299574" cy="238898"/>
          </a:xfrm>
          <a:prstGeom prst="rect">
            <a:avLst/>
          </a:prstGeom>
        </p:spPr>
      </p:pic>
      <p:pic>
        <p:nvPicPr>
          <p:cNvPr id="38" name="Imagen 37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35&#10;$$&#10;&#10;\end{document}" title="IguanaTex Bitmap Display">
            <a:extLst>
              <a:ext uri="{FF2B5EF4-FFF2-40B4-BE49-F238E27FC236}">
                <a16:creationId xmlns:a16="http://schemas.microsoft.com/office/drawing/2014/main" id="{A656675C-45DA-B921-ABAD-F46F31AA27A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71" y="5922144"/>
            <a:ext cx="300279" cy="238931"/>
          </a:xfrm>
          <a:prstGeom prst="rect">
            <a:avLst/>
          </a:prstGeom>
        </p:spPr>
      </p:pic>
      <p:pic>
        <p:nvPicPr>
          <p:cNvPr id="41" name="Imagen 40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10&#10;$$&#10;&#10;\end{document}" title="IguanaTex Bitmap Display">
            <a:extLst>
              <a:ext uri="{FF2B5EF4-FFF2-40B4-BE49-F238E27FC236}">
                <a16:creationId xmlns:a16="http://schemas.microsoft.com/office/drawing/2014/main" id="{311C1A75-0B35-0D63-17D5-505EF1B9E78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051" y="5922144"/>
            <a:ext cx="286358" cy="238931"/>
          </a:xfrm>
          <a:prstGeom prst="rect">
            <a:avLst/>
          </a:prstGeom>
        </p:spPr>
      </p:pic>
      <p:pic>
        <p:nvPicPr>
          <p:cNvPr id="8" name="Imagen 7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0 \xrightarrow{} &#10;\mathcal{O}_{\P^4}(3) \otimes \mathcal{I}_{P_1}  \otimes \mathcal{I}_{P_2} &#10;\xrightarrow{} &#10;\mathcal{O}_{\P^4}(3)  \otimes \mathcal{I}_{P_1} &#10;\xrightarrow{} &#10;(\mathcal{O}_{P_1}(3)  \otimes \mathcal{I}_{P_1} )|_{P_2}&#10;\xrightarrow{} 0&#10;$$&#10;&#10;\end{document}" title="IguanaTex Bitmap Display">
            <a:extLst>
              <a:ext uri="{FF2B5EF4-FFF2-40B4-BE49-F238E27FC236}">
                <a16:creationId xmlns:a16="http://schemas.microsoft.com/office/drawing/2014/main" id="{1F533B66-2E30-C174-F39C-15D95F8DEAF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07" y="4611737"/>
            <a:ext cx="9203559" cy="336522"/>
          </a:xfrm>
          <a:prstGeom prst="rect">
            <a:avLst/>
          </a:prstGeom>
        </p:spPr>
      </p:pic>
      <p:pic>
        <p:nvPicPr>
          <p:cNvPr id="9" name="Imagen 8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0 \xrightarrow{} &#10;H^0(&quot;)&#10;\xrightarrow{} &#10;H^0(&quot;)&#10;\xrightarrow{} &#10;H^0(&quot;)&#10;\xrightarrow{} 0&#10;$$&#10;&#10;\end{document}" title="IguanaTex Bitmap Display">
            <a:extLst>
              <a:ext uri="{FF2B5EF4-FFF2-40B4-BE49-F238E27FC236}">
                <a16:creationId xmlns:a16="http://schemas.microsoft.com/office/drawing/2014/main" id="{CFB10325-9430-4C02-8BBB-6F23AD3899B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92" y="5382835"/>
            <a:ext cx="4811031" cy="387126"/>
          </a:xfrm>
          <a:prstGeom prst="rect">
            <a:avLst/>
          </a:prstGeom>
        </p:spPr>
      </p:pic>
      <p:pic>
        <p:nvPicPr>
          <p:cNvPr id="15" name="Imagen 14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16&#10;$$&#10;&#10;\end{document}" title="IguanaTex Bitmap Display">
            <a:extLst>
              <a:ext uri="{FF2B5EF4-FFF2-40B4-BE49-F238E27FC236}">
                <a16:creationId xmlns:a16="http://schemas.microsoft.com/office/drawing/2014/main" id="{A3A8A0AF-A5F2-2593-3B00-7A71EC215D4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17" y="5922143"/>
            <a:ext cx="286358" cy="238931"/>
          </a:xfrm>
          <a:prstGeom prst="rect">
            <a:avLst/>
          </a:prstGeom>
        </p:spPr>
      </p:pic>
      <p:pic>
        <p:nvPicPr>
          <p:cNvPr id="17" name="Imagen 16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25&#10;$$&#10;&#10;\end{document}" title="IguanaTex Bitmap Display">
            <a:extLst>
              <a:ext uri="{FF2B5EF4-FFF2-40B4-BE49-F238E27FC236}">
                <a16:creationId xmlns:a16="http://schemas.microsoft.com/office/drawing/2014/main" id="{330038A8-7B02-C616-0277-B394B962ED71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80" y="5922143"/>
            <a:ext cx="300985" cy="238964"/>
          </a:xfrm>
          <a:prstGeom prst="rect">
            <a:avLst/>
          </a:prstGeom>
        </p:spPr>
      </p:pic>
      <p:pic>
        <p:nvPicPr>
          <p:cNvPr id="19" name="Imagen 18" descr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9&#10;$$&#10;&#10;\end{document}" title="IguanaTex Bitmap Display">
            <a:extLst>
              <a:ext uri="{FF2B5EF4-FFF2-40B4-BE49-F238E27FC236}">
                <a16:creationId xmlns:a16="http://schemas.microsoft.com/office/drawing/2014/main" id="{CFD26B9C-1081-00C0-A570-D6F826ED166F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59" y="5922143"/>
            <a:ext cx="137232" cy="23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4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65126"/>
            <a:ext cx="10515600" cy="921064"/>
          </a:xfrm>
        </p:spPr>
        <p:txBody>
          <a:bodyPr/>
          <a:lstStyle/>
          <a:p>
            <a:r>
              <a:rPr lang="en-US" dirty="0"/>
              <a:t>Level 4: Hardcore</a:t>
            </a:r>
          </a:p>
        </p:txBody>
      </p:sp>
      <p:pic>
        <p:nvPicPr>
          <p:cNvPr id="5" name="Imagen 4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Given:} $n$ $(n-2)$-planes in $\C^n$&#10;&#10;&#10;\end{document}" title="IguanaTex Bitmap Display">
            <a:extLst>
              <a:ext uri="{FF2B5EF4-FFF2-40B4-BE49-F238E27FC236}">
                <a16:creationId xmlns:a16="http://schemas.microsoft.com/office/drawing/2014/main" id="{07DD4C33-554F-D48B-2745-588FA88ED9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0" y="1912219"/>
            <a:ext cx="4052490" cy="348615"/>
          </a:xfrm>
          <a:prstGeom prst="rect">
            <a:avLst/>
          </a:prstGeom>
        </p:spPr>
      </p:pic>
      <p:pic>
        <p:nvPicPr>
          <p:cNvPr id="11" name="Imagen 10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With a condition:} general arrangement&#10;&#10;&#10;\end{document}" title="IguanaTex Bitmap Display">
            <a:extLst>
              <a:ext uri="{FF2B5EF4-FFF2-40B4-BE49-F238E27FC236}">
                <a16:creationId xmlns:a16="http://schemas.microsoft.com/office/drawing/2014/main" id="{A571FE34-DE79-0E28-6BB0-CA8202065F6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0" y="2960068"/>
            <a:ext cx="5356769" cy="326981"/>
          </a:xfrm>
          <a:prstGeom prst="rect">
            <a:avLst/>
          </a:prstGeom>
        </p:spPr>
      </p:pic>
      <p:pic>
        <p:nvPicPr>
          <p:cNvPr id="16" name="Imagen 15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Question:} how many degree-$(n-1)$ $(n-1)$-folds cross the $n$ $(n-2)$-planes?&#10;&#10;&#10;\end{document}" title="IguanaTex Bitmap Display">
            <a:extLst>
              <a:ext uri="{FF2B5EF4-FFF2-40B4-BE49-F238E27FC236}">
                <a16:creationId xmlns:a16="http://schemas.microsoft.com/office/drawing/2014/main" id="{B0214D21-EF78-0411-6C9A-21E50F6F61C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0" y="3986283"/>
            <a:ext cx="10309751" cy="355513"/>
          </a:xfrm>
          <a:prstGeom prst="rect">
            <a:avLst/>
          </a:prstGeom>
        </p:spPr>
      </p:pic>
      <p:pic>
        <p:nvPicPr>
          <p:cNvPr id="20" name="Imagen 19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Answer:} 1&#10;&#10;&#10;\end{document}" title="IguanaTex Bitmap Display">
            <a:extLst>
              <a:ext uri="{FF2B5EF4-FFF2-40B4-BE49-F238E27FC236}">
                <a16:creationId xmlns:a16="http://schemas.microsoft.com/office/drawing/2014/main" id="{CEE4B628-2D26-8764-E08A-8757B6B3FB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0" y="4960927"/>
            <a:ext cx="1363870" cy="2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6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309D-CBEB-6AAB-3E83-6B381BE6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 Bilinear Rational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AFCF-3CF4-3680-9180-0FC7D3ABED8C}"/>
              </a:ext>
            </a:extLst>
          </p:cNvPr>
          <p:cNvSpPr txBox="1"/>
          <p:nvPr/>
        </p:nvSpPr>
        <p:spPr>
          <a:xfrm>
            <a:off x="838200" y="1693895"/>
            <a:ext cx="100805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They can be regarded as maps from the unit square to quadrilaterals</a:t>
            </a:r>
          </a:p>
        </p:txBody>
      </p:sp>
      <p:pic>
        <p:nvPicPr>
          <p:cNvPr id="5" name="bilinear_1">
            <a:hlinkClick r:id="" action="ppaction://media"/>
            <a:extLst>
              <a:ext uri="{FF2B5EF4-FFF2-40B4-BE49-F238E27FC236}">
                <a16:creationId xmlns:a16="http://schemas.microsoft.com/office/drawing/2014/main" id="{79390095-336D-03F3-9DE4-C36D517BAA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730" b="26922"/>
          <a:stretch/>
        </p:blipFill>
        <p:spPr>
          <a:xfrm>
            <a:off x="1738312" y="2518629"/>
            <a:ext cx="8715375" cy="22720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1917B0-538C-FD5B-85D1-0CD20E4FC837}"/>
              </a:ext>
            </a:extLst>
          </p:cNvPr>
          <p:cNvSpPr txBox="1"/>
          <p:nvPr/>
        </p:nvSpPr>
        <p:spPr>
          <a:xfrm>
            <a:off x="838200" y="5273829"/>
            <a:ext cx="100805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 weights have a pull-push effect towards the control points</a:t>
            </a:r>
          </a:p>
        </p:txBody>
      </p:sp>
    </p:spTree>
    <p:extLst>
      <p:ext uri="{BB962C8B-B14F-4D97-AF65-F5344CB8AC3E}">
        <p14:creationId xmlns:p14="http://schemas.microsoft.com/office/powerpoint/2010/main" val="23029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65126"/>
            <a:ext cx="10515600" cy="921064"/>
          </a:xfrm>
        </p:spPr>
        <p:txBody>
          <a:bodyPr/>
          <a:lstStyle/>
          <a:p>
            <a:r>
              <a:rPr lang="en-US" dirty="0"/>
              <a:t>Geometric Interpretation: Level 1</a:t>
            </a:r>
          </a:p>
        </p:txBody>
      </p:sp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7346A549-0E45-45E6-4220-70205B495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84" y="1518327"/>
            <a:ext cx="7112458" cy="477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5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65126"/>
            <a:ext cx="10515600" cy="921064"/>
          </a:xfrm>
        </p:spPr>
        <p:txBody>
          <a:bodyPr/>
          <a:lstStyle/>
          <a:p>
            <a:r>
              <a:rPr lang="en-US" dirty="0"/>
              <a:t>Geometric Interpretation: Level 2</a:t>
            </a:r>
          </a:p>
        </p:txBody>
      </p:sp>
      <p:pic>
        <p:nvPicPr>
          <p:cNvPr id="5" name="Imagen 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DCFE3A9-2DA3-C185-B287-F96072739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t="6739" r="23929" b="23871"/>
          <a:stretch/>
        </p:blipFill>
        <p:spPr>
          <a:xfrm>
            <a:off x="2335161" y="1366684"/>
            <a:ext cx="7521678" cy="47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38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65126"/>
            <a:ext cx="10515600" cy="921064"/>
          </a:xfrm>
        </p:spPr>
        <p:txBody>
          <a:bodyPr/>
          <a:lstStyle/>
          <a:p>
            <a:r>
              <a:rPr lang="en-US" dirty="0"/>
              <a:t>Geometric Interpretation: Level 4</a:t>
            </a:r>
          </a:p>
        </p:txBody>
      </p:sp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id="{17F912B6-1AE5-6F25-FE79-BD1C77155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72" y="1567514"/>
            <a:ext cx="4859594" cy="485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05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73A-EC7D-F90F-3626-82EF844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65126"/>
            <a:ext cx="10515600" cy="921064"/>
          </a:xfrm>
        </p:spPr>
        <p:txBody>
          <a:bodyPr/>
          <a:lstStyle/>
          <a:p>
            <a:r>
              <a:rPr lang="en-US"/>
              <a:t>Blow-ups of Multilinear Birational Maps</a:t>
            </a:r>
            <a:endParaRPr lang="en-US" dirty="0"/>
          </a:p>
        </p:txBody>
      </p:sp>
      <p:pic>
        <p:nvPicPr>
          <p:cNvPr id="4" name="Imagen 3" descr="IguanaTex Bitmap Display&#10;&#10;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For a general multilinear birational map $\phi:(\P^1)^n\dashrightarrow \P^n$ with multilinear inverse, the base locus, defined by $I = (f_0,f_1,\ldots,f_n)$, is blown-up to the unique $(n-1)$-fold of degree $(n-1)$ of the previous game. &#10;\end{document}">
            <a:extLst>
              <a:ext uri="{FF2B5EF4-FFF2-40B4-BE49-F238E27FC236}">
                <a16:creationId xmlns:a16="http://schemas.microsoft.com/office/drawing/2014/main" id="{01317910-07D0-6C71-0B6C-46A97530F4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34" y="2455089"/>
            <a:ext cx="10337193" cy="1172049"/>
          </a:xfrm>
          <a:prstGeom prst="rect">
            <a:avLst/>
          </a:prstGeom>
        </p:spPr>
      </p:pic>
      <p:pic>
        <p:nvPicPr>
          <p:cNvPr id="6" name="Imagen 5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Open Problem III:} Relate birationality and the adjoint variety of a polypol. &#10;&#10;&#10;\end{document}" title="IguanaTex Bitmap Display">
            <a:extLst>
              <a:ext uri="{FF2B5EF4-FFF2-40B4-BE49-F238E27FC236}">
                <a16:creationId xmlns:a16="http://schemas.microsoft.com/office/drawing/2014/main" id="{10802CFC-DB87-985E-9D51-E6B88E3807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2" y="4402911"/>
            <a:ext cx="10220563" cy="3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1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3C27-899B-7B52-EEC7-5F1BE3216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4253"/>
            <a:ext cx="10515600" cy="90949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 dirty="0"/>
              <a:t>Thank you </a:t>
            </a:r>
            <a:r>
              <a:rPr lang="en-US" sz="4500" dirty="0">
                <a:sym typeface="Wingdings" panose="05000000000000000000" pitchFamily="2" charset="2"/>
              </a:rPr>
              <a:t>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54673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2CDFA-8EEE-951F-EDA1-12CBA496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Birational Maps: Algebra</a:t>
            </a: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889D5C02-2076-9312-8F93-8E6479539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4" name="Picture 23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The ring $R = \C[s_0,s_1]\otimes\C[t_0,t_1]$ is standard $\Z^2$-graded&#10;&#10;\end{document}" title="IguanaTex Bitmap Display">
            <a:extLst>
              <a:ext uri="{FF2B5EF4-FFF2-40B4-BE49-F238E27FC236}">
                <a16:creationId xmlns:a16="http://schemas.microsoft.com/office/drawing/2014/main" id="{E22A2F8F-42D5-6167-ACFE-8C66506E2F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29" y="1451937"/>
            <a:ext cx="7557861" cy="376460"/>
          </a:xfrm>
          <a:prstGeom prst="rect">
            <a:avLst/>
          </a:prstGeom>
        </p:spPr>
      </p:pic>
      <p:pic>
        <p:nvPicPr>
          <p:cNvPr id="12" name="Picture 11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Algebraic birationality criterion:} Let $\phi$ be dominant. TFAE:&#10;\begin{enumerate}&#10;\item $\phi$ is birational&#10;\item $f_0,f_1,f_2$ have a syzygy of $\Z^2$-degree $(1,0)$&#10;\item $f_0,f_1,f_2$ have a syzygy of $\Z^2$-degree $(0,1)$&#10;\item The minimal $\Z^2$-graded free resolution of $I = (f_0,f_1,f_2)$ is Hilbert-Burch&#10;\end{enumerate}&#10;&#10;\end{document}" title="IguanaTex Bitmap Display">
            <a:extLst>
              <a:ext uri="{FF2B5EF4-FFF2-40B4-BE49-F238E27FC236}">
                <a16:creationId xmlns:a16="http://schemas.microsoft.com/office/drawing/2014/main" id="{7A33DFD0-8FE1-F95D-EDEC-D48BDF8F1A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29" y="2218120"/>
            <a:ext cx="10720623" cy="2955579"/>
          </a:xfrm>
          <a:prstGeom prst="rect">
            <a:avLst/>
          </a:prstGeom>
        </p:spPr>
      </p:pic>
      <p:pic>
        <p:nvPicPr>
          <p:cNvPr id="14" name="Picture 13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$$&#10;0 \xrightarrow{}&#10;R(-2,-1)&#10;\oplus&#10;R(-1,-2)&#10;\xrightarrow{} R(-1,-1)^3 \xrightarrow{(f_0\ f_1\ f_2)} I&#10;\xrightarrow{} 0&#10;$$&#10;&#10;\end{document}" title="IguanaTex Bitmap Display">
            <a:extLst>
              <a:ext uri="{FF2B5EF4-FFF2-40B4-BE49-F238E27FC236}">
                <a16:creationId xmlns:a16="http://schemas.microsoft.com/office/drawing/2014/main" id="{3133DAF1-B300-FACD-D7CC-DDE7A82F66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90" y="5563422"/>
            <a:ext cx="8318019" cy="4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7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FE70-85C6-1771-E0A5-E4BC6D497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of Bilinear Birational Maps</a:t>
            </a:r>
          </a:p>
        </p:txBody>
      </p:sp>
      <p:pic>
        <p:nvPicPr>
          <p:cNvPr id="12" name="Picture 11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First explored in [\textcolor{eublue}{Sederberg and Zheng, 2015}], by exploiting the syzygy-based birationality criterion&#10;&#10;\end{document}" title="IguanaTex Bitmap Display">
            <a:extLst>
              <a:ext uri="{FF2B5EF4-FFF2-40B4-BE49-F238E27FC236}">
                <a16:creationId xmlns:a16="http://schemas.microsoft.com/office/drawing/2014/main" id="{34EF2F92-E4B4-4205-1EE0-DB000B970B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55" y="1414453"/>
            <a:ext cx="10322356" cy="720408"/>
          </a:xfrm>
          <a:prstGeom prst="rect">
            <a:avLst/>
          </a:prstGeom>
        </p:spPr>
      </p:pic>
      <p:pic>
        <p:nvPicPr>
          <p:cNvPr id="23" name="Picture 22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For each $0\leq i,j\leq 1$, let $\bs{\sigma}_i = \mbf{P}_{i0}\wedge \mbf{P}_{i1}$ and $\bs{\tau}_j = \mbf{P}_{0j}\wedge \mbf{P}_{1j}$&#10;&#10;\end{document}" title="IguanaTex Bitmap Display">
            <a:extLst>
              <a:ext uri="{FF2B5EF4-FFF2-40B4-BE49-F238E27FC236}">
                <a16:creationId xmlns:a16="http://schemas.microsoft.com/office/drawing/2014/main" id="{5F8E8963-3C08-F576-810A-5A3D33080C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55" y="2501592"/>
            <a:ext cx="8291359" cy="341694"/>
          </a:xfrm>
          <a:prstGeom prst="rect">
            <a:avLst/>
          </a:prstGeom>
        </p:spPr>
      </p:pic>
      <p:pic>
        <p:nvPicPr>
          <p:cNvPr id="5" name="Picture 4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More effective birationality criterion:} Let $\phi$ be dominant. TFAE:&#10;\begin{enumerate}&#10;\item $\phi$ is birational&#10;\item &#10;$\begin{vmatrix} &#10;w_{00} \langle \bs{\sigma}_1 , \mbf{P}_{00} \rangle &amp; &#10;w_{01} \langle \bs{\sigma}_1 , \mbf{P}_{01} \rangle \\ &#10;w_{10} \langle \bs{\sigma}_0 , \mbf{P}_{10} \rangle &amp; &#10;w_{11} \langle \bs{\sigma}_0 , \mbf{P}_{11} \rangle&#10;\end{vmatrix} = 0$&#10;\item &#10;$\begin{vmatrix} &#10;w_{00} \langle \bs{\tau}_1 , \mbf{P}_{00} \rangle &amp; &#10;w_{01} \langle \bs{\tau}_0 , \mbf{P}_{01} \rangle \\ &#10;w_{10} \langle \bs{\tau}_1 , \mbf{P}_{10} \rangle &amp; &#10;w_{11} \langle \bs{\tau}_0 , \mbf{P}_{11} \rangle&#10;\end{vmatrix} = 0$&#10;\end{enumerate}&#10;&#10;\end{document}" title="IguanaTex Bitmap Display">
            <a:extLst>
              <a:ext uri="{FF2B5EF4-FFF2-40B4-BE49-F238E27FC236}">
                <a16:creationId xmlns:a16="http://schemas.microsoft.com/office/drawing/2014/main" id="{5086A35D-184C-FFBD-DAAC-F1D2520E6D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55" y="3148759"/>
            <a:ext cx="8800541" cy="314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5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309D-CBEB-6AAB-3E83-6B381BE6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Birational Maps: Construction</a:t>
            </a:r>
          </a:p>
        </p:txBody>
      </p:sp>
      <p:pic>
        <p:nvPicPr>
          <p:cNvPr id="16" name="Picture 15" descr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Birationality is achieved iff the weights vanish a $2\times 2$ determinant&#10;&#10;\end{document}" title="IguanaTex Bitmap Display">
            <a:extLst>
              <a:ext uri="{FF2B5EF4-FFF2-40B4-BE49-F238E27FC236}">
                <a16:creationId xmlns:a16="http://schemas.microsoft.com/office/drawing/2014/main" id="{CD6FDB82-AC39-9774-10B1-B78F2AD945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79" y="1654460"/>
            <a:ext cx="9118838" cy="311330"/>
          </a:xfrm>
          <a:prstGeom prst="rect">
            <a:avLst/>
          </a:prstGeom>
        </p:spPr>
      </p:pic>
      <p:pic>
        <p:nvPicPr>
          <p:cNvPr id="19" name="bilinear_2">
            <a:hlinkClick r:id="" action="ppaction://media"/>
            <a:extLst>
              <a:ext uri="{FF2B5EF4-FFF2-40B4-BE49-F238E27FC236}">
                <a16:creationId xmlns:a16="http://schemas.microsoft.com/office/drawing/2014/main" id="{6C1D4555-3C6D-6798-0B2F-84CFCA4451F6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t="10288" b="11249"/>
          <a:stretch/>
        </p:blipFill>
        <p:spPr>
          <a:xfrm>
            <a:off x="1738311" y="2345633"/>
            <a:ext cx="8715375" cy="3846445"/>
          </a:xfrm>
        </p:spPr>
      </p:pic>
    </p:spTree>
    <p:extLst>
      <p:ext uri="{BB962C8B-B14F-4D97-AF65-F5344CB8AC3E}">
        <p14:creationId xmlns:p14="http://schemas.microsoft.com/office/powerpoint/2010/main" val="337567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6973-4178-CEFE-665E-ADE8E14C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to 3D: Motivation</a:t>
            </a:r>
          </a:p>
        </p:txBody>
      </p:sp>
      <p:pic>
        <p:nvPicPr>
          <p:cNvPr id="10" name="Picture 9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0}&#10;\item In geometric modeling, rational maps are defined by tensor products of univariate functions, and are thus defined over $\P_\R^1\times\P_\R^1$ or $\P_\R^1\times\P_\R^1\times \P_\R^1$&#10;\end{enumerate}&#10;&#10;&#10;\end{document}" title="IguanaTex Bitmap Display">
            <a:extLst>
              <a:ext uri="{FF2B5EF4-FFF2-40B4-BE49-F238E27FC236}">
                <a16:creationId xmlns:a16="http://schemas.microsoft.com/office/drawing/2014/main" id="{E92E1025-CA0D-DB98-186D-0E56DFFB89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51" y="1477439"/>
            <a:ext cx="9927298" cy="742004"/>
          </a:xfrm>
          <a:prstGeom prst="rect">
            <a:avLst/>
          </a:prstGeom>
        </p:spPr>
      </p:pic>
      <p:pic>
        <p:nvPicPr>
          <p:cNvPr id="17" name="Picture 16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1}&#10;\item Regarding birational maps between 3-folds, only the automorphisms of $\P_\R^3$ with quadratic [\textcolor{eublue}{Pan et al$.$, 2001}] and cubic [\textcolor{eublue}{D\'eserti and Han, 2016}] [\textcolor{eublue}{Hudson, 1927}] have been classified&#10;\end{enumerate}&#10;&#10;&#10;\end{document}" title="IguanaTex Bitmap Display">
            <a:extLst>
              <a:ext uri="{FF2B5EF4-FFF2-40B4-BE49-F238E27FC236}">
                <a16:creationId xmlns:a16="http://schemas.microsoft.com/office/drawing/2014/main" id="{CE6DDC35-0542-17FF-CB13-EEEC8CACA6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52" y="2478252"/>
            <a:ext cx="9943482" cy="1156385"/>
          </a:xfrm>
          <a:prstGeom prst="rect">
            <a:avLst/>
          </a:prstGeom>
        </p:spPr>
      </p:pic>
      <p:pic>
        <p:nvPicPr>
          <p:cNvPr id="7" name="Picture 6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2}&#10;\item The construction of trilinear birational maps $(\P_\R^1)^3 \dashrightarrow \P_\R^3$ was raised in [\textcolor{eublue}{Sederberg et al$.$, 2016}] as an open question&#10;\end{enumerate}&#10;&#10;&#10;\end{document}" title="IguanaTex Bitmap Display">
            <a:extLst>
              <a:ext uri="{FF2B5EF4-FFF2-40B4-BE49-F238E27FC236}">
                <a16:creationId xmlns:a16="http://schemas.microsoft.com/office/drawing/2014/main" id="{2AE07D3F-6518-1766-98D6-688A00018AB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51" y="3947693"/>
            <a:ext cx="9907323" cy="798361"/>
          </a:xfrm>
          <a:prstGeom prst="rect">
            <a:avLst/>
          </a:prstGeom>
        </p:spPr>
      </p:pic>
      <p:pic>
        <p:nvPicPr>
          <p:cNvPr id="5" name="Imagen 4" descr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3}&#10;\item The study of multiprojective spaces is an active topic in commutative algebra&#10;&#10;\end{enumerate}&#10;&#10;&#10;\end{document}" title="IguanaTex Bitmap Display">
            <a:extLst>
              <a:ext uri="{FF2B5EF4-FFF2-40B4-BE49-F238E27FC236}">
                <a16:creationId xmlns:a16="http://schemas.microsoft.com/office/drawing/2014/main" id="{D5A3793D-A3B0-CC5E-C584-EA8CDB2D3C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47" y="5059109"/>
            <a:ext cx="9931187" cy="74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3C27-899B-7B52-EEC7-5F1BE3216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876"/>
            <a:ext cx="10515600" cy="90949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 dirty="0"/>
              <a:t>Trilinear Birational Maps:</a:t>
            </a:r>
            <a:br>
              <a:rPr lang="en-US" sz="4500" dirty="0"/>
            </a:br>
            <a:r>
              <a:rPr lang="en-US" sz="4500" dirty="0"/>
              <a:t>Basic definitions</a:t>
            </a:r>
          </a:p>
        </p:txBody>
      </p:sp>
      <p:pic>
        <p:nvPicPr>
          <p:cNvPr id="5" name="Picture 4" descr="A colorful cube with lines and dots&#10;&#10;Description automatically generated">
            <a:extLst>
              <a:ext uri="{FF2B5EF4-FFF2-40B4-BE49-F238E27FC236}">
                <a16:creationId xmlns:a16="http://schemas.microsoft.com/office/drawing/2014/main" id="{632D948F-28F4-21EA-204A-FFA4F7B85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3172230"/>
            <a:ext cx="3397437" cy="3227015"/>
          </a:xfrm>
          <a:prstGeom prst="rect">
            <a:avLst/>
          </a:prstGeom>
        </p:spPr>
      </p:pic>
      <p:pic>
        <p:nvPicPr>
          <p:cNvPr id="8" name="Picture 7" descr="A colorful cube with dots and lines&#10;&#10;Description automatically generated">
            <a:extLst>
              <a:ext uri="{FF2B5EF4-FFF2-40B4-BE49-F238E27FC236}">
                <a16:creationId xmlns:a16="http://schemas.microsoft.com/office/drawing/2014/main" id="{E033784A-E6BC-5B63-F8C9-03F613BFB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49" y="3172230"/>
            <a:ext cx="3834629" cy="30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93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,0052"/>
  <p:tag name="ORIGINALWIDTH" val="148,365"/>
  <p:tag name="OUTPUTTYPE" val="PNG"/>
  <p:tag name="IGUANATEXVERSION" val="160"/>
  <p:tag name="LATEXADDIN" val="\documentclass{article}&#10;\begin{document}&#10;$&#10;1&#10;$&#10;\end{document}"/>
  <p:tag name="IGUANATEXSIZE" val="26"/>
  <p:tag name="IGUANATEXCURSOR" val="4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7,36"/>
  <p:tag name="ORIGINALWIDTH" val="4055,493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Algebraic birationality criterion:} Let $\phi$ be dominant. TFAE:&#10;\begin{enumerate}&#10;\item $\phi$ is birational&#10;\item $f_0,f_1,f_2$ have a syzygy of $\Z^2$-degree $(1,0)$&#10;\item $f_0,f_1,f_2$ have a syzygy of $\Z^2$-degree $(0,1)$&#10;\item The minimal $\Z^2$-graded free resolution of $I = (f_0,f_1,f_2)$ is Hilbert-Burch&#10;\end{enumerate}&#10;&#10;\end{document}"/>
  <p:tag name="IGUANATEXSIZE" val="26"/>
  <p:tag name="IGUANATEXCURSOR" val="3153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265"/>
  <p:tag name="ORIGINALWIDTH" val="999,8895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Given:} 3 lines in $\C^3$&#10;&#10;&#10;\end{document}"/>
  <p:tag name="IGUANATEXSIZE" val="26"/>
  <p:tag name="IGUANATEXCURSOR" val="2975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0159"/>
  <p:tag name="ORIGINALWIDTH" val="1860,26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With a condition:} are pairwise skew&#10;&#10;&#10;\end{document}"/>
  <p:tag name="IGUANATEXSIZE" val="26"/>
  <p:tag name="IGUANATEXCURSOR" val="2996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,5165"/>
  <p:tag name="ORIGINALWIDTH" val="3667,262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Question:} how many degree-$2$ surfaces, i$.$e$.$ quadrics, cross the 3 lines?&#10;&#10;&#10;\end{document}"/>
  <p:tag name="IGUANATEXSIZE" val="26"/>
  <p:tag name="IGUANATEXCURSOR" val="3037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,51236"/>
  <p:tag name="ORIGINALWIDTH" val="513,8217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Answer:} 1&#10;&#10;&#10;\end{document}"/>
  <p:tag name="IGUANATEXSIZE" val="26"/>
  <p:tag name="IGUANATEXCURSOR" val="2970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,7677"/>
  <p:tag name="ORIGINALWIDTH" val="1095,903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Given:} 4 planes in $\C^4$&#10;&#10;&#10;\end{document}"/>
  <p:tag name="IGUANATEXSIZE" val="26"/>
  <p:tag name="IGUANATEXCURSOR" val="2985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,7874"/>
  <p:tag name="ORIGINALWIDTH" val="3892,293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With a condition:} general arrangement, i$.$e$.$ each pair of planes intersects at a point with all points in general position&#10;&#10;&#10;\end{document}"/>
  <p:tag name="IGUANATEXSIZE" val="26"/>
  <p:tag name="IGUANATEXCURSOR" val="3086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,5165"/>
  <p:tag name="ORIGINALWIDTH" val="2962,164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Question:} how many degree-$3$ 3-folds cross the 4 planes?&#10;&#10;&#10;\end{document}"/>
  <p:tag name="IGUANATEXSIZE" val="26"/>
  <p:tag name="IGUANATEXCURSOR" val="3017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,51236"/>
  <p:tag name="ORIGINALWIDTH" val="513,8217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Answer:} 1&#10;&#10;&#10;\end{document}"/>
  <p:tag name="IGUANATEXSIZE" val="26"/>
  <p:tag name="IGUANATEXCURSOR" val="2970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2281,068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0 \xrightarrow{} &#10;\mathcal{O}_{\P^4}(3) \otimes \mathcal{I}_{P_1} &#10;\xrightarrow{} &#10;\mathcal{O}_{\P^4}(3)&#10;\xrightarrow{} &#10;\mathcal{O}_{P_1}(3)&#10;\xrightarrow{} 0&#10;$$&#10;&#10;\end{document}"/>
  <p:tag name="IGUANATEXSIZE" val="26"/>
  <p:tag name="IGUANATEXCURSOR" val="2920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698"/>
  <p:tag name="ORIGINALWIDTH" val="1819,004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0 \xrightarrow{} &#10;H^0(&quot;)&#10;\xrightarrow{} &#10;H^0(&quot;)&#10;\xrightarrow{} &#10;H^0(&quot;)&#10;\xrightarrow{} 0&#10;$$&#10;&#10;\end{document}"/>
  <p:tag name="IGUANATEXSIZE" val="26"/>
  <p:tag name="IGUANATEXCURSOR" val="2805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,2276"/>
  <p:tag name="ORIGINALWIDTH" val="3148,856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$$&#10;0 \xrightarrow{}&#10;R(-2,-1)&#10;\oplus&#10;R(-1,-2)&#10;\xrightarrow{} R(-1,-1)^3 \xrightarrow{(f_0\ f_1\ f_2)} I&#10;\xrightarrow{} 0&#10;$$&#10;&#10;\end{document}"/>
  <p:tag name="IGUANATEXSIZE" val="26"/>
  <p:tag name="IGUANATEXCURSOR" val="2967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01212"/>
  <p:tag name="ORIGINALWIDTH" val="113,2658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25&#10;$$&#10;&#10;\end{document}"/>
  <p:tag name="IGUANATEXSIZE" val="26"/>
  <p:tag name="IGUANATEXCURSOR" val="2784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01212"/>
  <p:tag name="ORIGINALWIDTH" val="113,2658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35&#10;$$&#10;&#10;\end{document}"/>
  <p:tag name="IGUANATEXSIZE" val="26"/>
  <p:tag name="IGUANATEXCURSOR" val="2783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01212"/>
  <p:tag name="ORIGINALWIDTH" val="108,015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10&#10;$$&#10;&#10;\end{document}"/>
  <p:tag name="IGUANATEXSIZE" val="26"/>
  <p:tag name="IGUANATEXCURSOR" val="2784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675"/>
  <p:tag name="ORIGINALWIDTH" val="3481,236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0 \xrightarrow{} &#10;\mathcal{O}_{\P^4}(3) \otimes \mathcal{I}_{P_1}  \otimes \mathcal{I}_{P_2} &#10;\xrightarrow{} &#10;\mathcal{O}_{\P^4}(3)  \otimes \mathcal{I}_{P_1} &#10;\xrightarrow{} &#10;(\mathcal{O}_{P_1}(3)  \otimes \mathcal{I}_{P_1} )|_{P_2}&#10;\xrightarrow{} 0&#10;$$&#10;&#10;\end{document}"/>
  <p:tag name="IGUANATEXSIZE" val="26"/>
  <p:tag name="IGUANATEXCURSOR" val="3014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698"/>
  <p:tag name="ORIGINALWIDTH" val="1819,004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0 \xrightarrow{} &#10;H^0(&quot;)&#10;\xrightarrow{} &#10;H^0(&quot;)&#10;\xrightarrow{} &#10;H^0(&quot;)&#10;\xrightarrow{} 0&#10;$$&#10;&#10;\end{document}"/>
  <p:tag name="IGUANATEXSIZE" val="26"/>
  <p:tag name="IGUANATEXCURSOR" val="2805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01212"/>
  <p:tag name="ORIGINALWIDTH" val="108,015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16&#10;$$&#10;&#10;\end{document}"/>
  <p:tag name="IGUANATEXSIZE" val="26"/>
  <p:tag name="IGUANATEXCURSOR" val="2784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01212"/>
  <p:tag name="ORIGINALWIDTH" val="113,2658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25&#10;$$&#10;&#10;\end{document}"/>
  <p:tag name="IGUANATEXSIZE" val="26"/>
  <p:tag name="IGUANATEXCURSOR" val="2783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01212"/>
  <p:tag name="ORIGINALWIDTH" val="51,75724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9&#10;$$&#10;&#10;\end{document}"/>
  <p:tag name="IGUANATEXSIZE" val="26"/>
  <p:tag name="IGUANATEXCURSOR" val="2783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1524,213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Given:} $n$ $(n-2)$-planes in $\C^n$&#10;&#10;&#10;\end{document}"/>
  <p:tag name="IGUANATEXSIZE" val="26"/>
  <p:tag name="IGUANATEXCURSOR" val="2994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,0163"/>
  <p:tag name="ORIGINALWIDTH" val="2018,532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With a condition:} general arrangement&#10;&#10;&#10;\end{document}"/>
  <p:tag name="IGUANATEXSIZE" val="26"/>
  <p:tag name="IGUANATEXCURSOR" val="2998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,4665"/>
  <p:tag name="ORIGINALWIDTH" val="3901,012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First explored in [\textcolor{eublue}{Sederberg and Zheng, 2015}], by exploiting the syzygy-based birationality criterion&#10;&#10;\end{document}"/>
  <p:tag name="IGUANATEXSIZE" val="26"/>
  <p:tag name="IGUANATEXCURSOR" val="2954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3883,292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Question:} how many degree-$(n-1)$ $(n-1)$-folds cross the $n$ $(n-2)$-planes?&#10;&#10;&#10;\end{document}"/>
  <p:tag name="IGUANATEXSIZE" val="26"/>
  <p:tag name="IGUANATEXCURSOR" val="3002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,51236"/>
  <p:tag name="ORIGINALWIDTH" val="513,8217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Answer:} 1&#10;&#10;&#10;\end{document}"/>
  <p:tag name="IGUANATEXSIZE" val="26"/>
  <p:tag name="IGUANATEXCURSOR" val="2970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4,3106"/>
  <p:tag name="ORIGINALWIDTH" val="3891,543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For a general multilinear birational map $\phi:(\P^1)^n\dashrightarrow \P^n$ with multilinear inverse, the base locus, defined by $I = (f_0,f_1,\ldots,f_n)$, is blown-up to the unique $(n-1)$-fold of degree $(n-1)$ of the previous game. &#10;\end{document}"/>
  <p:tag name="IGUANATEXSIZE" val="26"/>
  <p:tag name="IGUANATEXCURSOR" val="3098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,0163"/>
  <p:tag name="ORIGINALWIDTH" val="3860,039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Open Problem III:} Relate birationality and the adjoint variety of a polypol. &#10;&#10;&#10;\end{document}"/>
  <p:tag name="IGUANATEXSIZE" val="26"/>
  <p:tag name="IGUANATEXCURSOR" val="2975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,4841"/>
  <p:tag name="ORIGINALWIDTH" val="3133,858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For each $0\leq i,j\leq 1$, let $\bs{\sigma}_i = \mbf{P}_{i0}\wedge \mbf{P}_{i1}$ and $\bs{\tau}_j = \mbf{P}_{0j}\wedge \mbf{P}_{1j}$&#10;&#10;\end{document}"/>
  <p:tag name="IGUANATEXSIZE" val="26"/>
  <p:tag name="IGUANATEXCURSOR" val="2949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8,601"/>
  <p:tag name="ORIGINALWIDTH" val="3328,834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More effective birationality criterion:} Let $\phi$ be dominant. TFAE:&#10;\begin{enumerate}&#10;\item $\phi$ is birational&#10;\item &#10;$\begin{vmatrix} &#10;w_{00} \langle \bs{\sigma}_1 , \mbf{P}_{00} \rangle &amp; &#10;w_{01} \langle \bs{\sigma}_1 , \mbf{P}_{01} \rangle \\ &#10;w_{10} \langle \bs{\sigma}_0 , \mbf{P}_{10} \rangle &amp; &#10;w_{11} \langle \bs{\sigma}_0 , \mbf{P}_{11} \rangle&#10;\end{vmatrix} = 0$&#10;\item &#10;$\begin{vmatrix} &#10;w_{00} \langle \bs{\tau}_1 , \mbf{P}_{00} \rangle &amp; &#10;w_{01} \langle \bs{\tau}_0 , \mbf{P}_{01} \rangle \\ &#10;w_{10} \langle \bs{\tau}_1 , \mbf{P}_{10} \rangle &amp; &#10;w_{11} \langle \bs{\tau}_0 , \mbf{P}_{11} \rangle&#10;\end{vmatrix} = 0$&#10;\end{enumerate}&#10;&#10;\end{document}"/>
  <p:tag name="IGUANATEXSIZE" val="26"/>
  <p:tag name="IGUANATEXCURSOR" val="2838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9854"/>
  <p:tag name="ORIGINALWIDTH" val="3449,569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Birationality is achieved iff the weights vanish a $2\times 2$ determinant&#10;&#10;\end{document}"/>
  <p:tag name="IGUANATEXSIZE" val="26"/>
  <p:tag name="IGUANATEXCURSOR" val="2848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1,4661"/>
  <p:tag name="ORIGINALWIDTH" val="3739,032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0}&#10;\item In geometric modeling, rational maps are defined by tensor products of univariate functions, and are thus defined over $\P_\R^1\times\P_\R^1$ or $\P_\R^1\times\P_\R^1\times \P_\R^1$&#10;\end{enumerate}&#10;&#10;&#10;\end{document}"/>
  <p:tag name="IGUANATEXSIZE" val="26"/>
  <p:tag name="IGUANATEXCURSOR" val="3039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1,4473"/>
  <p:tag name="ORIGINALWIDTH" val="3745,032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1}&#10;\item Regarding birational maps between 3-folds, only the automorphisms of $\P_\R^3$ with quadratic [\textcolor{eublue}{Pan et al$.$, 2001}] and cubic [\textcolor{eublue}{D\'eserti and Han, 2016}] [\textcolor{eublue}{Hudson, 1927}] have been classified&#10;\end{enumerate}&#10;&#10;&#10;\end{document}"/>
  <p:tag name="IGUANATEXSIZE" val="26"/>
  <p:tag name="IGUANATEXCURSOR" val="3108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,9644"/>
  <p:tag name="ORIGINALWIDTH" val="3729,284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2}&#10;\item The construction of trilinear birational maps $(\P_\R^1)^3 \dashrightarrow \P_\R^3$ was raised in [\textcolor{eublue}{Sederberg et al$.$, 2016}] as an open question&#10;\end{enumerate}&#10;&#10;&#10;\end{document}"/>
  <p:tag name="IGUANATEXSIZE" val="26"/>
  <p:tag name="IGUANATEXCURSOR" val="2884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,7874"/>
  <p:tag name="ORIGINALWIDTH" val="3738,521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3}&#10;\item The study of multiprojective spaces is an active topic in commutative algebra&#10;&#10;\end{enumerate}&#10;&#10;&#10;\end{document}"/>
  <p:tag name="IGUANATEXSIZE" val="26"/>
  <p:tag name="IGUANATEXCURSOR" val="245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141"/>
  <p:tag name="ORIGINALWIDTH" val="2264,717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$$ &#10;(f_0,f_1,f_2) = \sum_{0 \leq i,j \leq 1} w_{ij} \, \mbf{P}_{ij} \, b_i(s_0,s_1) \, b_j(t_0,t_1) &#10;$$&#10;&#10;\end{document}"/>
  <p:tag name="IGUANATEXSIZE" val="26"/>
  <p:tag name="IGUANATEXCURSOR" val="2868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,0188"/>
  <p:tag name="ORIGINALWIDTH" val="3039,424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A trilinear rational map $\phi:(\P^1)^3\dashrightarrow \P^3$ can be defined as &#10;&#10;\end{document}"/>
  <p:tag name="IGUANATEXSIZE" val="26"/>
  <p:tag name="IGUANATEXCURSOR" val="200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141"/>
  <p:tag name="ORIGINALWIDTH" val="3126,359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$$ &#10;(f_0,f_1,f_2,f_3) = \sum_{0 \leq i,j,k \leq 1} w_{ijk} \, \mbf{P}_{ijk} \, b_i(s_0,s_1) \, b_j(t_0,t_1) \, b_k(u_0,u_1)&#10;$$&#10;&#10;\end{document}"/>
  <p:tag name="IGUANATEXSIZE" val="26"/>
  <p:tag name="IGUANATEXCURSOR" val="2854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,4826"/>
  <p:tag name="ORIGINALWIDTH" val="3887,514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for some $\mbf{P}_{ijk} = (1,x_{ijk},y_{ijk},z_{ijk})$ in $\R^4$ and $w_{ijk}$ in $\R$, for each $0\leq i,j,k\leq 1$&#10;&#10;\end{document}"/>
  <p:tag name="IGUANATEXSIZE" val="26"/>
  <p:tag name="IGUANATEXCURSOR" val="3081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106,862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\newcommand\mydef{\stackrel{\mathclap{\normalfont\mbox{\tiny{def}}}}{=}}&#10;&#10;&#10;\begin{document}&#10;&#10;Writing $\C[x_0,x_1,x_2,x_3] = \C[\mbf{x}]$ the inverse of $\phi$ has the form &#10;&#10;\end{document}"/>
  <p:tag name="IGUANATEXSIZE" val="26"/>
  <p:tag name="IGUANATEXCURSOR" val="2924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3,9557"/>
  <p:tag name="ORIGINALWIDTH" val="2602,175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\begin{align*}&#10;\phi^{-1} : \P_\C^3&#10;&amp;\dashrightarrow \P_\C^1 \times \P_\C^1 \times \P_\C^1 &#10;\\[2pt] &#10;\nonumber&#10;(x_0:x_1:x_2:x_3)&#10;&amp;\mapsto  &#10;(a_0:a_1)\times (b_0:b_1)\times (c_0:c_1)&#10;\end{align*}&#10;&#10;\end{document}"/>
  <p:tag name="IGUANATEXSIZE" val="26"/>
  <p:tag name="IGUANATEXCURSOR" val="2793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323"/>
  <p:tag name="ORIGINALWIDTH" val="2833,146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\newcommand\mydef{\stackrel{\mathclap{\normalfont\mbox{\tiny{def}}}}{=}}&#10;&#10;&#10;\begin{document}&#10;&#10;The \textcolor{eublue}{type} of $\phi$ is the triple $(\deg a_i , \deg b_j , \deg c_k)$ in $\Z^3$ &#10;&#10;\end{document}"/>
  <p:tag name="IGUANATEXSIZE" val="26"/>
  <p:tag name="IGUANATEXCURSOR" val="2979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69,179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where $\gcd(a_0,a_1) = \gcd(b_0,b_1) = \gcd(c_0,c_1) = 1$&#10;&#10;\end{document}"/>
  <p:tag name="IGUANATEXSIZE" val="26"/>
  <p:tag name="IGUANATEXCURSOR" val="2823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9839"/>
  <p:tag name="ORIGINALWIDTH" val="3936,258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\newcommand\mydef{\stackrel{\mathclap{\normalfont\mbox{\tiny{def}}}}{=}}&#10;&#10;&#10;\begin{document}&#10;&#10;In particular, we have&#10;$&#10;1 \leq \deg a_i \, ,\, \deg b_j \, ,\, \deg c_k \leq 2&#10;$ &#10;for each $0\leq i,j,k\leq 1$&#10;&#10;\end{document}"/>
  <p:tag name="IGUANATEXSIZE" val="26"/>
  <p:tag name="IGUANATEXCURSOR" val="2992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,5165"/>
  <p:tag name="ORIGINALWIDTH" val="1532,464"/>
  <p:tag name="LATEXADDIN" val="\documentclass{article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Corollary:} The following hold: &#10;&#10;\end{document}"/>
  <p:tag name="IGUANATEXSIZE" val="26"/>
  <p:tag name="IGUANATEXCURSOR" val="162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,216"/>
  <p:tag name="ORIGINALWIDTH" val="3730,034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0}&#10;\item There is a one-to-one correspondence between the type of $\phi$ and the Betti numbers of the $\Z^3$-graded MFR of $B = (f_0,f_1,f_2,f_3)$&#10;&#10;\end{enumerate}&#10;&#10;&#10;\end{document}"/>
  <p:tag name="IGUANATEXSIZE" val="26"/>
  <p:tag name="IGUANATEXCURSOR" val="3027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3,9557"/>
  <p:tag name="ORIGINALWIDTH" val="1699,288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\begin{align*}&#10;\phi : \P_\R^1 \times \P_\R^1 &#10;&amp;\dashrightarrow \P_\R^2 &#10;\\[2pt] &#10;\nonumber&#10;(s_0:s_1)\times (t_0:t_1)&#10;&amp;\mapsto &#10;(f_0:f_1:f_2) &#10;\end{align*}&#10;&#10;\end{document}"/>
  <p:tag name="IGUANATEXSIZE" val="26"/>
  <p:tag name="IGUANATEXCURSOR" val="2911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9854"/>
  <p:tag name="ORIGINALWIDTH" val="3640,045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1}&#10;\item Birationality can be decided exclusively from the first syzygies of $B$&#10;\end{enumerate}&#10;&#10;\end{document}"/>
  <p:tag name="IGUANATEXSIZE" val="26"/>
  <p:tag name="IGUANATEXCURSOR" val="2963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9854"/>
  <p:tag name="ORIGINALWIDTH" val="3721,035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numerate}&#10;\setcounter{enumi}{2}&#10;\item The inverse can be computed exclusively from the first syzygies of $B$&#10;\end{enumerate}&#10;&#10;\end{document}"/>
  <p:tag name="IGUANATEXSIZE" val="26"/>
  <p:tag name="IGUANATEXCURSOR" val="2920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,7169"/>
  <p:tag name="ORIGINALWIDTH" val="3682,7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The challenge lies in reconciling the previous \textcolor{eublue}{syzygy-based birationality}\\ \textcolor{eublue}{criteria} with the \textcolor{eublue}{flexible manipulation of control points and weights} &#10;&#10;\end{document}"/>
  <p:tag name="IGUANATEXSIZE" val="26"/>
  <p:tag name="IGUANATEXCURSOR" val="2971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,7857"/>
  <p:tag name="ORIGINALWIDTH" val="3890,793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The \textcolor{eublue}{boundary surfaces} are the images of the planes supporting the facets of the unit cube, in the obvious affine chart&#10;&#10;\end{document}"/>
  <p:tag name="IGUANATEXSIZE" val="26"/>
  <p:tag name="IGUANATEXCURSOR" val="243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2,2838"/>
  <p:tag name="ORIGINALWIDTH" val="3889,292"/>
  <p:tag name="LATEXADDIN" val="\documentclass{article}&#10;\usepackage[textwidth=11cm]{geometry}&#10;&#10;\pagestyle{empty}&#10;\usepackage{amsfonts, amssymb, amsmath, amsopn}&#10;\usepackage{mathtools}&#10;\usepackage{physics}&#10;\usepackage[utf8]{inputenc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The \textcolor{eublue}{boundary lines} are the images of the lines supporting the edges of the unit cube&#10;&#10;\end{document}"/>
  <p:tag name="IGUANATEXSIZE" val="26"/>
  <p:tag name="IGUANATEXCURSOR" val="2899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,51276"/>
  <p:tag name="ORIGINALWIDTH" val="694,5969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1$.$ Hexahedral&#10;&#10;&#10;\end{document}"/>
  <p:tag name="IGUANATEXSIZE" val="26"/>
  <p:tag name="IGUANATEXCURSOR" val="2852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,51323"/>
  <p:tag name="ORIGINALWIDTH" val="537,075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3$.$ Scaffold&#10;&#10;&#10;\end{document}"/>
  <p:tag name="IGUANATEXSIZE" val="26"/>
  <p:tag name="IGUANATEXCURSOR" val="2852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,5161"/>
  <p:tag name="ORIGINALWIDTH" val="645,8401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2$.$ Pyramidal&#10;&#10;&#10;\end{document}"/>
  <p:tag name="IGUANATEXSIZE" val="26"/>
  <p:tag name="IGUANATEXCURSOR" val="2852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0159"/>
  <p:tag name="ORIGINALWIDTH" val="469,5655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4$.$ Tripod&#10;&#10;&#10;\end{document}"/>
  <p:tag name="IGUANATEXSIZE" val="26"/>
  <p:tag name="IGUANATEXCURSOR" val="2851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0,84"/>
  <p:tag name="ORIGINALWIDTH" val="3886,764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Let $(a,b,c)$ in $\Z^3$ with $1\leq a,b,c\leq 2$, and $\phi$ be a general trilinear birational map of type $(a,b,c)$.   &#10;\begin{enumerate}&#10;\item If $(a,b,c) = (1,1,1)$ then $\phi$ is hexahedral&#10;\item If $(a,b,c) = (1,1,2)$ (or permutation) then $\phi$ is pyramidal&#10;\item If $(a,b,c) = (1,2,2)$ (or permutation) then $\phi$ is scaffold &#10;\item If $(a,b,c) = (2,2,2)$ then $\phi$ is tripod&#10;\end{enumerate}&#10;&#10;&#10;\end{document}"/>
  <p:tag name="IGUANATEXSIZE" val="26"/>
  <p:tag name="IGUANATEXCURSOR" val="3271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0172"/>
  <p:tag name="ORIGINALWIDTH" val="2355,329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A \textcolor{eublue}{bilinear rational map} (over $\R$) has the form&#10;&#10;\end{document}"/>
  <p:tag name="IGUANATEXSIZE" val="26"/>
  <p:tag name="IGUANATEXCURSOR" val="200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,5165"/>
  <p:tag name="ORIGINALWIDTH" val="3889,292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The configurations of control points for birational maps define 3D polypols&#10;&#10;\end{document}"/>
  <p:tag name="IGUANATEXSIZE" val="26"/>
  <p:tag name="IGUANATEXCURSOR" val="243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,288"/>
  <p:tag name="ORIGINALWIDTH" val="3879,542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Polypols} are generalizations of polytopes where the flat facets are replaced by nonlinear algebraic boundaries [\textcolor{eublue}{Piene et al$.$, 2021}]&#10;&#10;&#10;\end{document}"/>
  <p:tag name="IGUANATEXSIZE" val="26"/>
  <p:tag name="IGUANATEXCURSOR" val="3115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2400,45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$$&#10;\mbf{P}_{000} = &#10;\begin{pmatrix}&#10;1,\frac{1}{4},\frac{1}{4},\frac{1}{4}&#10;\end{pmatrix}&#10;\ \ \ \ \ \ \ \ &#10;\mbf{P}_{100} = &#10;\begin{pmatrix}&#10;1,\frac{3}{16},\frac{27}{80},\frac{27}{80}&#10;\end{pmatrix}&#10;$$&#10;&#10;\end{document}"/>
  <p:tag name="IGUANATEXSIZE" val="26"/>
  <p:tag name="IGUANATEXCURSOR" val="3059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2415,448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$$&#10;\mbf{P}_{010} = &#10;\begin{pmatrix}&#10;1,\frac{27}{80},\frac{3}{16},\frac{27}{80}&#10;\end{pmatrix}&#10;\ \ \ \ \ &#10;\mbf{P}_{001} = &#10;\begin{pmatrix}&#10;1,\frac{27}{80},\frac{27}{80},\frac{3}{16}&#10;\end{pmatrix}&#10;$$&#10;&#10;\end{document}"/>
  <p:tag name="IGUANATEXSIZE" val="26"/>
  <p:tag name="IGUANATEXCURSOR" val="3058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9809"/>
  <p:tag name="ORIGINALWIDTH" val="2568,42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$$&#10;\mbf{P}_{110} = &#10;\begin{pmatrix}&#10;1,\frac{45}{172},\frac{45}{172},\frac{81}{172}&#10;\end{pmatrix}&#10;\ \ &#10;\mbf{P}_{101} = &#10;\begin{pmatrix}&#10;1,\frac{45}{172},\frac{81}{172},\frac{45}{172}&#10;\end{pmatrix}&#10;$$&#10;&#10;\end{document}"/>
  <p:tag name="IGUANATEXSIZE" val="26"/>
  <p:tag name="IGUANATEXCURSOR" val="2981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2290,964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$$&#10;\mbf{P}_{011} = &#10;\begin{pmatrix}&#10;1,\frac{81}{172},\frac{45}{172},\frac{45}{172}&#10;\end{pmatrix}&#10;\ \ &#10;\mbf{P}_{111} = &#10;\begin{pmatrix}&#10;1,\frac{3}{8},\frac{3}{8},\frac{3}{8}&#10;\end{pmatrix}&#10;$$&#10;&#10;\end{document}"/>
  <p:tag name="IGUANATEXSIZE" val="26"/>
  <p:tag name="IGUANATEXCURSOR" val="3127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1,5379"/>
  <p:tag name="ORIGINALWIDTH" val="3889,292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Open Problem I:} Given an algebraic $n$-fold $X$, which polypols define the control points of birational maps $\phi: X\dashrightarrow \P_\R^n$? &#10;&#10;&#10;\end{document}"/>
  <p:tag name="IGUANATEXSIZE" val="26"/>
  <p:tag name="IGUANATEXCURSOR" val="3101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7,859"/>
  <p:tag name="ORIGINALWIDTH" val="3901,762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Let $\phi$ lie in one of the previous classes. Then, $\phi$ is birational of the corresponding type iff the $2\times 2\times 2$ tensor &#10;$$&#10;W = &#10;\left( &#10;\frac{w_{ijk}}{\Delta_{ijk}}&#10;\right)_{0\leq i,j,k\leq 1}&#10;$$&#10;has rank one, where $\Delta_{ijk}$ is some determinant in the coordinates of the control points%, for each $0\leq i,j,k\leq 1$&#10;&#10;&#10;\end{document}"/>
  <p:tag name="IGUANATEXSIZE" val="26"/>
  <p:tag name="IGUANATEXCURSOR" val="3193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7,1691"/>
  <p:tag name="ORIGINALWIDTH" val="3894,263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Corollary:} With the same hypotheses, $\phi$ is birational of the corresponding type iff &#10;$$&#10;w_{ijk} = \alpha_i \, \beta_j \, \gamma_k \, \Delta_{ijk}&#10;$$&#10;for some $(\alpha_0:\alpha_1)\times (\beta_0:\beta_1)\times (\gamma_0:\gamma_1)$ in $(\P_\C^1)^3$&#10;&#10;&#10;\end{document}"/>
  <p:tag name="IGUANATEXSIZE" val="26"/>
  <p:tag name="IGUANATEXCURSOR" val="3070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7,709"/>
  <p:tag name="ORIGINALWIDTH" val="2182,227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 &#10;W = &#10;\left( &#10;\frac{w_{ijk}}{\Delta_{ijk}}&#10;\right)_{0\leq i,j,k\leq 1}&#10;= &#10;\big( &#10;\alpha_i \beta_j \gamma_k &#10;\big)_{0\leq i,j,k\leq 1}&#10;$$&#10;&#10;\end{document}"/>
  <p:tag name="IGUANATEXSIZE" val="26"/>
  <p:tag name="IGUANATEXCURSOR" val="2987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658,043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where $f_n = f_n(s_0,s_1,t_0,t_1)$ are \textcolor{eublue}{bilinear} and coprime for each $0\leq n\leq 2$&#10;&#10;\end{document}"/>
  <p:tag name="IGUANATEXSIZE" val="26"/>
  <p:tag name="IGUANATEXCURSOR" val="2923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9666"/>
  <p:tag name="ORIGINALWIDTH" val="3909,261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Let $\phi$ lie in one of the previous classes,  with weights as in \textcolor{eublue}{Corollary}. Then, $\phi^{-1}$ is &#10;&#10;&#10;\end{document}"/>
  <p:tag name="IGUANATEXSIZE" val="26"/>
  <p:tag name="IGUANATEXCURSOR" val="2932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2,9096"/>
  <p:tag name="ORIGINALWIDTH" val="2073,491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(x_0:x_1:x_2:x_3) \mapsto &#10;\begin{matrix}&#10;(&#10;\alpha_1 \, \lambda_1 \, \sigma_1 : \alpha_0 \, \lambda_0 \, \sigma_0&#10;)\\&#10;\times &#10;\\&#10;(&#10;\beta_1 \, \mu_1 \, \tau_1 : \beta_0 \, \mu_0 \,  \tau_0&#10;)\\&#10;\times &#10;\\&#10;(&#10;\gamma_1 \, \nu_1 \, \upsilon_1 : \gamma_0 \, \nu_0 \, \upsilon_0&#10;)&#10;\end{matrix}&#10;$$&#10;&#10;\end{document}"/>
  <p:tag name="IGUANATEXSIZE" val="26"/>
  <p:tag name="IGUANATEXCURSOR" val="3051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9839"/>
  <p:tag name="ORIGINALWIDTH" val="3891,264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for some $\lambda_i,\mu_j,\nu_k$ depending rationally on the entries of the control points&#10;&#10;\end{document}"/>
  <p:tag name="IGUANATEXSIZE" val="26"/>
  <p:tag name="IGUANATEXCURSOR" val="294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9839"/>
  <p:tag name="ORIGINALWIDTH" val="3378,328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and $\sigma_i,\tau_j,\upsilon_k$ are the implicit equations of the boundary surfaces.&#10;&#10;\end{document}"/>
  <p:tag name="IGUANATEXSIZE" val="26"/>
  <p:tag name="IGUANATEXCURSOR" val="2941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971,1286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00} =&#10;\begin{pmatrix}&#10;1 &amp; \frac{-8}{5} &amp; 0 &amp; 1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006,374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00} =&#10;\begin{pmatrix}&#10;1 &amp; 0 &amp; -\frac{9}{5} &amp; \frac{1}{2}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956,1305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10} =&#10;\begin{pmatrix}&#10;1 &amp; 0 &amp; \frac{27}{20} &amp; \frac{1}{2}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896,137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10} =&#10;\begin{pmatrix}&#10;1 &amp; \frac{4}{5} &amp; 0 &amp; 1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052,11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01} =&#10;\begin{pmatrix}&#10;1 &amp; -\frac{11}{10} &amp; 0 &amp; \frac{9}{4}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992,126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01} =&#10;\begin{pmatrix}&#10;1 &amp; 0 &amp; -\frac{4}{5} &amp; 3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9854"/>
  <p:tag name="ORIGINALWIDTH" val="3581,552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An intuitive representation is by means of \textcolor{eublue}{control points} and \textcolor{eublue}{weights}&#10;&#10;\end{document}"/>
  <p:tag name="IGUANATEXSIZE" val="26"/>
  <p:tag name="IGUANATEXCURSOR" val="2888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896,137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11} =&#10;\begin{pmatrix}&#10;1 &amp; 0 &amp; \frac{3}{5} &amp; 3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956,1305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11} =&#10;\begin{pmatrix}&#10;1 &amp; \frac{11}{20} &amp; 0 &amp; \frac{9}{4}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971,1286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00} =&#10;\begin{pmatrix}&#10;1 &amp; \frac{-8}{5} &amp; 0 &amp; 1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006,374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00} =&#10;\begin{pmatrix}&#10;1 &amp; 0 &amp; -\frac{9}{5} &amp; \frac{1}{2}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956,1305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10} =&#10;\begin{pmatrix}&#10;1 &amp; 0 &amp; \frac{27}{20} &amp; \frac{1}{2}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896,137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10} =&#10;\begin{pmatrix}&#10;1 &amp; \frac{4}{5} &amp; 0 &amp; 1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052,11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01} =&#10;\begin{pmatrix}&#10;1 &amp; -\frac{11}{10} &amp; 0 &amp; \frac{9}{4}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992,126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01} =&#10;\begin{pmatrix}&#10;1 &amp; 0 &amp; -\frac{4}{5} &amp; 3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896,137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011} =&#10;\begin{pmatrix}&#10;1 &amp; 0 &amp; \frac{3}{5} &amp; 3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956,1305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setlength\arraycolsep{2pt}&#10;\mbf{P}_{111} =&#10;\begin{pmatrix}&#10;1 &amp; \frac{11}{20} &amp; 0 &amp; \frac{9}{4}&#10;\end{pmatrix}&#10;$$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323"/>
  <p:tag name="ORIGINALWIDTH" val="3673,041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for some $\mbf{P}_{ij} = (1,x_{ij},y_{ij})$ in $\R^3$ and $w_{ij}$ in $\R$ for each $0\leq i,j\leq 1$, and  &#10;&#10;\end{document}"/>
  <p:tag name="IGUANATEXSIZE" val="26"/>
  <p:tag name="IGUANATEXCURSOR" val="2954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2336"/>
  <p:tag name="ORIGINALWIDTH" val="1868,766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All the $u_{ij}$'s meet at&#10;$\mbf{A} =&#10;\left(&#10;1 \ \, 0 \ \, 0 \ \, 5&#10;\right)&#10;$&#10;&#10;\end{document}"/>
  <p:tag name="IGUANATEXSIZE" val="26"/>
  <p:tag name="IGUANATEXCURSOR" val="2880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7,709"/>
  <p:tag name="ORIGINALWIDTH" val="1130,10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W = &#10;\left( &#10;\frac{w_{ijk}}{\Delta_{ijk}}&#10;\right)_{0\leq i,j,k\leq 1}&#10;$$&#10;&#10;\end{document}"/>
  <p:tag name="IGUANATEXSIZE" val="26"/>
  <p:tag name="IGUANATEXCURSOR" val="2921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9839"/>
  <p:tag name="ORIGINALWIDTH" val="2488,18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If $w_{ijk} = 1$ for every $0\leq i,j,k\leq 1$, we compute&#10;&#10;\end{document}"/>
  <p:tag name="IGUANATEXSIZE" val="26"/>
  <p:tag name="IGUANATEXCURSOR" val="2904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890,13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W_{\{k=0\}}&#10;= &#10;\begin{pmatrix}&#10;1.2 &amp; 0.825 \\ &#10;0.7875 &amp; 0.35&#10;\end{pmatrix}&#10;,&#10;W_{\{k=1\}}&#10;= &#10;\begin{pmatrix}&#10;1.05 &amp; 0.466 \\ &#10;0.6 &amp; 1.0&#10;\end{pmatrix}&#10;$$&#10;&#10;\end{document}"/>
  <p:tag name="IGUANATEXSIZE" val="26"/>
  <p:tag name="IGUANATEXCURSOR" val="2925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,4856"/>
  <p:tag name="ORIGINALWIDTH" val="2326,959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We compute a rank-one approximation of $W$&#10;&#10;\end{document}"/>
  <p:tag name="IGUANATEXSIZE" val="26"/>
  <p:tag name="IGUANATEXCURSOR" val="2858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919,385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W^\text{approx}_{\{k=0\}}&#10;= &#10;\begin{pmatrix}&#10;1.082 &amp; 0.796 \\ &#10;1.043 &amp; 0.767&#10;\end{pmatrix}&#10;,&#10;W^\text{approx}_{\{k=1\}}&#10;= &#10;\begin{pmatrix}&#10;0.753 &amp; 0.555 \\ &#10;0.727 &amp; 0.534&#10;\end{pmatrix}&#10;$$&#10;&#10;\end{document}"/>
  <p:tag name="IGUANATEXSIZE" val="26"/>
  <p:tag name="IGUANATEXCURSOR" val="2957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42,557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or equivalently, &#10;$&#10;W^\text{approx}&#10;= &#10;(0.95 \ \ 0.91)&#10;\otimes &#10;(1.06 \ \ 0.78)&#10;\otimes &#10;(1.08 \ \ 0.75)&#10;$&#10;&#10;\end{document}"/>
  <p:tag name="IGUANATEXSIZE" val="26"/>
  <p:tag name="IGUANATEXCURSOR" val="2944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,4856"/>
  <p:tag name="ORIGINALWIDTH" val="1945,257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From $W^\text{aprox}$ we compute the weights&#10;&#10;\end{document}"/>
  <p:tag name="IGUANATEXSIZE" val="26"/>
  <p:tag name="IGUANATEXCURSOR" val="2890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5,9543"/>
  <p:tag name="ORIGINALWIDTH" val="2866,142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gather*}&#10;w_{000} = 0.90 \ ,\&#10;w_{100} = 1.01 \ ,\&#10;w_{010} = 0.91 \ ,\&#10;w_{110} = 1.59 \\[6pt]&#10;w_{001} = 0.99 \ ,\&#10;w_{101} = 1.28 \ ,\&#10;w_{011} = 1.56 \ ,\&#10;w_{111} = 1.30 &#10;\end{gather*}&#10;&#10;\end{document}"/>
  <p:tag name="IGUANATEXSIZE" val="26"/>
  <p:tag name="IGUANATEXCURSOR" val="2937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,4856"/>
  <p:tag name="ORIGINALWIDTH" val="1570,304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which yield the birational map&#10;&#10;\end{document}"/>
  <p:tag name="IGUANATEXSIZE" val="26"/>
  <p:tag name="IGUANATEXCURSOR" val="2876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24,747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b_0(u_0,u_1) = u_0 - u_1 &#10;\ \ \ \ \ &#10;b_1(u_0,u_1) = u_1 &#10;$$&#10;&#10;\end{document}"/>
  <p:tag name="IGUANATEXSIZE" val="26"/>
  <p:tag name="IGUANATEXCURSOR" val="2881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4,9568"/>
  <p:tag name="ORIGINALWIDTH" val="2680,165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0 \xrightarrow{} &#10;\bigoplus_{k = 1}^n &#10;R(-\mbf{1} - \mbf{e}_k)&#10;\xrightarrow{} R(-\mbf{1})^{n+1} \xrightarrow{(f_0\ \ldots \ f_n)} B&#10;\xrightarrow{} 0&#10;$$&#10;&#10;\end{document}"/>
  <p:tag name="IGUANATEXSIZE" val="26"/>
  <p:tag name="IGUANATEXCURSOR" val="2997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9,2088"/>
  <p:tag name="ORIGINALWIDTH" val="2461,192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\begin{eqnarray*}&#10; \phi: (\P_\C^1)^n &amp; \dasharrow &amp; \P_\C^n \\ \nonumber&#10; (x_{01}:x_{11})\times \ldots \times (x_{0n}:x_{1n}) &amp; \mapsto &amp; &#10; (f_0,\ldots ,f_n)&#10;\end{eqnarray*} &#10;&#10;\end{document}"/>
  <p:tag name="IGUANATEXSIZE" val="26"/>
  <p:tag name="IGUANATEXCURSOR" val="2942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,4856"/>
  <p:tag name="ORIGINALWIDTH" val="2857,143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A \textcolor{eublue}{multilinear rational map} in dimension $n$ has the form&#10;&#10;\end{document}"/>
  <p:tag name="IGUANATEXSIZE" val="26"/>
  <p:tag name="IGUANATEXCURSOR" val="2870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2656,121"/>
  <p:tag name="LATEXADDIN" val="\documentclass{article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where each $f_k$ is multilinear and $\gcd(f_0,\ldots,f_n) = 1$&#10;&#10;\end{document}"/>
  <p:tag name="IGUANATEXSIZE" val="26"/>
  <p:tag name="IGUANATEXCURSOR" val="162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2671"/>
  <p:tag name="ORIGINALWIDTH" val="3783,528"/>
  <p:tag name="LATEXADDIN" val="\documentclass{article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We can redefine the \textcolor{eublue}{boundary hypersurfaces} $X_{ki_k}$ accordingly, $1\leq k\leq n$&#10;&#10;\end{document}"/>
  <p:tag name="IGUANATEXSIZE" val="26"/>
  <p:tag name="IGUANATEXCURSOR" val="2885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,0163"/>
  <p:tag name="ORIGINALWIDTH" val="3363,469"/>
  <p:tag name="LATEXADDIN" val="\documentclass{article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\newcommand\mydef{\stackrel{\mathclap{\normalfont\mbox{\tiny{def}}}}{=}}&#10;&#10;&#10;\begin{document}&#10;&#10;$\phi$ is \textcolor{eublue}{hypercubic} if all the boundary hypersurfaces are hyperplanes &#10;&#10;\end{document}"/>
  <p:tag name="IGUANATEXSIZE" val="26"/>
  <p:tag name="IGUANATEXCURSOR" val="205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6,4642"/>
  <p:tag name="ORIGINALWIDTH" val="3328,084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(f_0,\ldots, f_n) = &#10;\sum_{0\leq i_1,\ldots,i_n \leq 1}&#10;w_{i_1\ldots i_n}&#10;\, &#10;\mbf{P}_{i_1\ldots i_n}&#10;\, &#10;b_{i_1}(x_{01},x_{11})&#10;\, &#10;\ldots&#10;\,&#10;b_{i_n}(x_{0n},x_{1n})&#10;$$&#10;&#10;\end{document}"/>
  <p:tag name="IGUANATEXSIZE" val="26"/>
  <p:tag name="IGUANATEXCURSOR" val="3004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1,3521"/>
  <p:tag name="ORIGINALWIDTH" val="3891,543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Let $\phi$ be hypercubic. &#10;Then, $\phi$ admits an inverse which is linear on each factor of $(\P_\C^1)^n$ iff the $2^{\times n}$ tensor &#10;$$&#10;\text{rank }&#10;\left(&#10;\frac{w_{i_1\ldots i_n}}{\Delta_{i_1\ldots i_n}}&#10;\right)_{0\leq i_1, \ldots ,i_n\leq 1} = 1&#10;$$&#10;&#10;\end{document}"/>
  <p:tag name="IGUANATEXSIZE" val="26"/>
  <p:tag name="IGUANATEXCURSOR" val="2880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7,9153"/>
  <p:tag name="ORIGINALWIDTH" val="1838,77"/>
  <p:tag name="OUTPUTTYPE" val="PNG"/>
  <p:tag name="IGUANATEXVERSION" val="160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Delta_{i_1 \ldots i_n}&#10;= &#10;\begin{vmatrix} &#10;\chi_{1i_11} &amp; \chi_{2i_11} &amp; \ldots &amp; \chi_{ni_11} \\ &#10;\chi_{1i_22} &amp; \chi_{2i_22} &amp; \ldots &amp; \chi_{ni_22} \\&#10;\vdots &amp; \vdots &amp; \ddots &amp; \vdots  \\  &#10;\chi_{1i_nn} &amp; \chi_{2i_nn} &amp; \ldots &amp; \chi_{ni_nn}&#10;\end{vmatrix}&#10;$$&#10;&#10;\end{document}"/>
  <p:tag name="IGUANATEXSIZE" val="26"/>
  <p:tag name="IGUANATEXCURSOR" val="3055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,51276"/>
  <p:tag name="ORIGINALWIDTH" val="297,0414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where&#10;&#10;\end{document}"/>
  <p:tag name="IGUANATEXSIZE" val="26"/>
  <p:tag name="IGUANATEXCURSOR" val="200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,7331"/>
  <p:tag name="ORIGINALWIDTH" val="2855,643"/>
  <p:tag name="OUTPUTTYPE" val="PNG"/>
  <p:tag name="IGUANATEXVERSION" val="160"/>
  <p:tag name="LATEXADDIN" val="\documentclass{article}&#10;&#10;\pagestyle{empty}&#10;\usepackage{amsfonts, amssymb, amsmath, amsopn}&#10;\usepackage{mathtools}&#10;\usepackage{physics}&#10;\usepackage[utf8]{inputenc}&#10;%\usepackage[greek,english]{babel} % Error&#10;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&#10;\begin{document}&#10;&#10;The ring $R = \C[s_0,s_1]\otimes\C[t_0,t_1]$ is standard $\Z^2$-graded&#10;&#10;\end{document}"/>
  <p:tag name="IGUANATEXSIZE" val="26"/>
  <p:tag name="IGUANATEXCURSOR" val="2770"/>
  <p:tag name="TRANSPARENCY" val="True"/>
  <p:tag name="LATEXENGINEID" val="0"/>
  <p:tag name="TEMPFOLDER" val="c:\temp\"/>
  <p:tag name="LATEXFORMHEIGHT" val="467"/>
  <p:tag name="LATEXFORMWIDTH" val="578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,0574"/>
  <p:tag name="ORIGINALWIDTH" val="1816,754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and $\pmb{\chi}_{ki_k} = (\chi_{0ki_k},\chi_{1ki_k},\ldots,\chi_{nki_k})$ \\&#10;define the boundary hyperplanes, \\&#10;for each $1\leq k\leq n$ and $i_k = 0,1$&#10;&#10;\end{document}"/>
  <p:tag name="IGUANATEXSIZE" val="26"/>
  <p:tag name="IGUANATEXCURSOR" val="2941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1,5379"/>
  <p:tag name="ORIGINALWIDTH" val="3896,794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\textcolor{eublue}{Theorem:} If the previous rank-one condition holds, then the resolution of $I = (f_0,f_1,\ldots,f_n)$ is Hilbert-Burch&#10;&#10;\end{document}"/>
  <p:tag name="IGUANATEXSIZE" val="26"/>
  <p:tag name="IGUANATEXCURSOR" val="2950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,3298"/>
  <p:tag name="ORIGINALWIDTH" val="3297,46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microtype} 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begin{equation*}&#10;0 \xrightarrow{} &#10;\bigoplus_{i = 1}^n &#10;R(-\mbf{1} - \mbf{e}_i)&#10;\xrightarrow{} R(-\mbf{1})^{n+1} \xrightarrow{(f_0\ \ldots \ f_n)} B&#10;\xrightarrow{} 0&#10;\ .&#10;\end{equation*}&#10;Moreover, the base locus of $\phi^{-1}$ is the union&#10;&#10;&#10;&#10;\end{document}"/>
  <p:tag name="IGUANATEXSIZE" val="26"/>
  <p:tag name="IGUANATEXCURSOR" val="3087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1,5547"/>
  <p:tag name="ORIGINALWIDTH" val="3892,293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\noindent and if the boundary hyperplanes form a general arrangement, then $\phi$ blows up the base locus of $\phi$ to the unique surface of degree $n-1$ in $\P^n$ through the union above.&#10;&#10;&#10;\end{document}"/>
  <p:tag name="IGUANATEXSIZE" val="26"/>
  <p:tag name="IGUANATEXCURSOR" val="2895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,7899"/>
  <p:tag name="ORIGINALWIDTH" val="990,8882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&#10;\definecolor{eublue}{RGB}{0, 0, 204}&#10;&#10;&#10;\begin{document}&#10;&#10;$$&#10;\bigcup_{1\leq k\leq n} (X_{k0}\cap X_{k1})&#10;\ ,&#10;$$&#10;&#10;&#10;\end{document}"/>
  <p:tag name="IGUANATEXSIZE" val="26"/>
  <p:tag name="IGUANATEXCURSOR" val="2832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,2897"/>
  <p:tag name="ORIGINALWIDTH" val="3808,281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Open Problem II:} Characterize the birationality of a general multilinear\\ birational map $\phi:\left(\P^1\right)^n\dashrightarrow{}\P^n$ by a rank-one condition on a $2^{\times n}$ tensor. &#10;&#10;&#10;\end{document}"/>
  <p:tag name="IGUANATEXSIZE" val="26"/>
  <p:tag name="IGUANATEXCURSOR" val="3035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2679"/>
  <p:tag name="ORIGINALWIDTH" val="1089,902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Given:} 2 points in $\C^2$&#10;&#10;&#10;\end{document}"/>
  <p:tag name="IGUANATEXSIZE" val="26"/>
  <p:tag name="IGUANATEXCURSOR" val="2969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,51276"/>
  <p:tag name="ORIGINALWIDTH" val="1537,715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With a condition:} are distinct&#10;&#10;&#10;\end{document}"/>
  <p:tag name="IGUANATEXSIZE" val="26"/>
  <p:tag name="IGUANATEXCURSOR" val="2991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,5165"/>
  <p:tag name="ORIGINALWIDTH" val="3467,734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Question:} how many degree-$1$ curves, i$.$e$.$ lines, cross the 2 points?&#10;&#10;&#10;\end{document}"/>
  <p:tag name="IGUANATEXSIZE" val="26"/>
  <p:tag name="IGUANATEXCURSOR" val="3026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,51236"/>
  <p:tag name="ORIGINALWIDTH" val="513,8217"/>
  <p:tag name="LATEXADDIN" val="\documentclass{article}&#10;\usepackage[textwidth=11cm]{geometry}&#10;&#10;\pagestyle{empty}&#10;\usepackage{amsfonts, amssymb, amsmath, amsopn}&#10;\usepackage{mathtools}&#10;\usepackage{physics}&#10;\usepackage[utf8]{inputenc}&#10;%\usepackage[greek,english]{babel} % Error&#10;%\usepackage{bm} % Error&#10;\usepackage[autostyle]{csquotes}&#10;\usepackage{tikz}&#10;%\usepackage[colorlinks=true,linkcolor=blue,citecolor=purple]{hyperref} % Package clash&#10;%\usepackage[style=numeric, url=true, doi=false, date=year,backend=bibtex, maxbibnames=10]{biblatex} % Can be changed in SIAM style, but always prints url and doi&#10;%\addbibresource{trilinear}&#10;\usepackage{enumitem} &#10;\usepackage{tabularx}&#10;%\usepackage[english, algosection, algoruled, noline]{algorithm2e} % Gives error&#10;\usepackage{cleveref}&#10;\usepackage{xcolor}&#10;\usepackage{multicol}&#10;\setlength{\columnsep}{20pt}&#10;\usepackage{graphicx}&#10;\usepackage{subcaption}&#10;\usepackage{mwe}&#10;% To get total number of pages&#10;\usepackage{zref-totpages}&#10;% To force figures to be in place&#10;\usepackage{float}&#10;% Customize the \caption{} of figures&#10;%\usepackage[labelfont=bf,format=plain]{caption}&#10;%&#10;\usepackage{charter}&#10;\usepackage{fancyhdr}&#10;&#10;% Greek characters in sans serif&#10;\usepackage{alphabeta}&#10;\makeatletter&#10;\renewcommand\verbatim@font{\normalfont\fontencoding{T1}\ttfamily}&#10;\makeatother&#10;% Font &#10;\usepackage{lmodern}&#10;\renewcommand*\familydefault{\sfdefault}&#10;\renewcommand*\familydefault{\sfdefault}&#10;\usepackage[T1]{fontenc}&#10;%\usepackage{sfmath}&#10;\usepackage{sansmathfonts}&#10;% To get \mathbb in sans serif&#10;\DeclareFontFamily{U}{futm}{}&#10;\DeclareFontShape{U}{futm}{m}{n}{&#10;  &lt;-&gt; s * [.92] fourier-bb&#10;  }{}&#10;\DeclareSymbolFont{Ufutm}{U}{futm}{m}{n}&#10;\DeclareSymbolFontAlphabet{\mathbb}{Ufutm}&#10;% Shortcuts for math notation &#10;\newcommand{\stu}{(s_0:s_1)\times (t_0:t_1)\times (u_0:u_1)}&#10;\newcommand{\PPP}{(\P^1)^3}&#10;\newcommand{\PPPe}{\P^1 \times \P^1 \times \P^1}&#10;\newcommand{\PPPR}{(\P_\R^1)^3}&#10;\newcommand{\PPPeR}{\P_\R^1 \times \P_\R^1 \times \P_\R^1}&#10;\newcommand{\Q}{\mathbb{Q}}&#10;\newcommand{\R}{\mathbb{R}}&#10;\newcommand{\C}{\mathbb{C}}&#10;\newcommand{\K}{\mathbb{K}}&#10;\newcommand{\N}{\mathbb{N}}&#10;\newcommand{\coker}{\text{coker}\,}&#10;\newcommand{\Z}{\mathbb{Z}}&#10;\newcommand{\A}{\mathbb{A}}&#10;\newcommand{\Gr}{\textnormal{Gr}}&#10;\renewcommand{\P}{\mathbb{P}}&#10;\newcommand{\PGL}{\mathrm{PGL}}&#10;\newcommand{\Aut}{\mathrm{Aut}}&#10;\newcommand{\Spec}{\text{Spec}}&#10;\newcommand{\Proj}{\text{Proj}}&#10;\newcommand{\mProj}{\text{MultiProj}}&#10;\newcommand{\blowup}{\text{Bl}}&#10;\renewcommand{\rank}{\mathrm{rank}}&#10;\newcommand{\HS}{\mathrm{HS}}&#10;\newcommand{\HF}{\mathrm{HF}}&#10;\newcommand{\HP}{\mathrm{HP}}&#10;\newcommand{\zero}{{\bf 0}}&#10;\newcommand{\one}{{\bf 1}}&#10;\newcommand{\mbf}{\mathbf}&#10;\newcommand{\ovl}{\overline}&#10;\newcommand{\bs}{\boldsymbol}&#10;\newcommand{\dist}{\text{dist}}&#10;\newcommand{\distbir}{\dist_\text{bir}}&#10;\newcommand{\trideg}{\text{trideg}}&#10;&#10;\definecolor{eublue}{RGB}{0, 0, 204}&#10;\newcommand\mydef{\stackrel{\mathclap{\normalfont\mbox{\tiny{def}}}}{=}}&#10;&#10;&#10;\begin{document}&#10;&#10;\noindent \textcolor{eublue}{Answer:} 1&#10;&#10;&#10;\end{document}"/>
  <p:tag name="IGUANATEXSIZE" val="26"/>
  <p:tag name="IGUANATEXCURSOR" val="2970"/>
  <p:tag name="TRANSPARENCY" val="Verdadero"/>
  <p:tag name="LATEXENGINEID" val="1"/>
  <p:tag name="TEMPFOLDER" val="c:\temp\"/>
  <p:tag name="LATEXFORMHEIGHT" val="467"/>
  <p:tag name="LATEXFORMWIDTH" val="578"/>
  <p:tag name="LATEXFORMWRAP" val="Verdadero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283</Words>
  <Application>Microsoft Office PowerPoint</Application>
  <PresentationFormat>Panorámica</PresentationFormat>
  <Paragraphs>47</Paragraphs>
  <Slides>44</Slides>
  <Notes>0</Notes>
  <HiddenSlides>1</HiddenSlides>
  <MMClips>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9" baseType="lpstr">
      <vt:lpstr>Abadi</vt:lpstr>
      <vt:lpstr>Arial</vt:lpstr>
      <vt:lpstr>Calibri</vt:lpstr>
      <vt:lpstr>Wingdings</vt:lpstr>
      <vt:lpstr>Office Theme</vt:lpstr>
      <vt:lpstr>    Construction of Birational Multilinear Maps  via Tensor Rank Criteria  Pablo González-Mazón Università di Trento  Joint work with Laurent Busé </vt:lpstr>
      <vt:lpstr>Motivation: Bilinear Birational Maps</vt:lpstr>
      <vt:lpstr>Bilinear Rational Maps</vt:lpstr>
      <vt:lpstr>Example: A Bilinear Rational Map</vt:lpstr>
      <vt:lpstr>Bilinear Birational Maps: Algebra</vt:lpstr>
      <vt:lpstr>Construction of Bilinear Birational Maps</vt:lpstr>
      <vt:lpstr>Bilinear Birational Maps: Construction</vt:lpstr>
      <vt:lpstr>Moving to 3D: Motivation</vt:lpstr>
      <vt:lpstr>Trilinear Birational Maps: Basic definitions</vt:lpstr>
      <vt:lpstr>Control Points and Weights</vt:lpstr>
      <vt:lpstr>Example: A Trilinear Rational Map in CAGD</vt:lpstr>
      <vt:lpstr>The Type of a Trilinear Map</vt:lpstr>
      <vt:lpstr>Presentación de PowerPoint</vt:lpstr>
      <vt:lpstr>Boundary Surfaces</vt:lpstr>
      <vt:lpstr>Boundary Lines</vt:lpstr>
      <vt:lpstr>Control Points of Trilinear Birational Maps</vt:lpstr>
      <vt:lpstr>The Four Classes and the Type</vt:lpstr>
      <vt:lpstr>Polypols and Birationality</vt:lpstr>
      <vt:lpstr>Example: A “Tripod” Quadric 3D Polypol</vt:lpstr>
      <vt:lpstr>(Effective!) Tensor Rank Birationality Criterion</vt:lpstr>
      <vt:lpstr>(Effective!) Tensor Rank Birationality Criteria</vt:lpstr>
      <vt:lpstr>Inverse Rational Map</vt:lpstr>
      <vt:lpstr>Some Applications</vt:lpstr>
      <vt:lpstr>Example: Birational Approximation of a Pyramidal Map</vt:lpstr>
      <vt:lpstr>Example: Birational Approximation of a Pyramidal Map</vt:lpstr>
      <vt:lpstr>Example: Birational Approximation of a Pyramidal Map</vt:lpstr>
      <vt:lpstr>Example: Birational Approximation of a Pyramidal Map</vt:lpstr>
      <vt:lpstr>Example: Birational Approximation of a Pyramidal Map</vt:lpstr>
      <vt:lpstr>Example: Birational Deformation of a Hexahedral Map</vt:lpstr>
      <vt:lpstr> Multilinear Birational Maps  in Higher Dimensions</vt:lpstr>
      <vt:lpstr>Multilinear Rational Maps</vt:lpstr>
      <vt:lpstr>Tensor Rank Birationality Criteria</vt:lpstr>
      <vt:lpstr>Inverse and Base Loci</vt:lpstr>
      <vt:lpstr>Tensor Rank Birationality Criteria</vt:lpstr>
      <vt:lpstr>Game: An Algebraic Quiz</vt:lpstr>
      <vt:lpstr>Level 1: Easy</vt:lpstr>
      <vt:lpstr>Level 2: Medium</vt:lpstr>
      <vt:lpstr>Level 3: Hard</vt:lpstr>
      <vt:lpstr>Level 4: Hardcore</vt:lpstr>
      <vt:lpstr>Geometric Interpretation: Level 1</vt:lpstr>
      <vt:lpstr>Geometric Interpretation: Level 2</vt:lpstr>
      <vt:lpstr>Geometric Interpretation: Level 4</vt:lpstr>
      <vt:lpstr>Blow-ups of Multilinear Birational Maps</vt:lpstr>
      <vt:lpstr>Thank you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methods for multilinear birational transformations and contributions to polynomial data analysis</dc:title>
  <dc:creator>Pablo González Mazón</dc:creator>
  <cp:lastModifiedBy>Pablo González Mazón</cp:lastModifiedBy>
  <cp:revision>5</cp:revision>
  <dcterms:created xsi:type="dcterms:W3CDTF">2023-12-16T20:06:42Z</dcterms:created>
  <dcterms:modified xsi:type="dcterms:W3CDTF">2024-04-05T08:50:37Z</dcterms:modified>
</cp:coreProperties>
</file>